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notesMasterIdLst>
    <p:notesMasterId r:id="rId37"/>
  </p:notesMasterIdLst>
  <p:handoutMasterIdLst>
    <p:handoutMasterId r:id="rId38"/>
  </p:handoutMasterIdLst>
  <p:sldIdLst>
    <p:sldId id="266" r:id="rId5"/>
    <p:sldId id="269" r:id="rId6"/>
    <p:sldId id="259" r:id="rId7"/>
    <p:sldId id="270" r:id="rId8"/>
    <p:sldId id="260" r:id="rId9"/>
    <p:sldId id="273" r:id="rId10"/>
    <p:sldId id="274" r:id="rId11"/>
    <p:sldId id="288" r:id="rId12"/>
    <p:sldId id="283" r:id="rId13"/>
    <p:sldId id="275" r:id="rId14"/>
    <p:sldId id="276" r:id="rId15"/>
    <p:sldId id="280" r:id="rId16"/>
    <p:sldId id="279" r:id="rId17"/>
    <p:sldId id="278" r:id="rId18"/>
    <p:sldId id="277" r:id="rId19"/>
    <p:sldId id="282" r:id="rId20"/>
    <p:sldId id="284" r:id="rId21"/>
    <p:sldId id="292" r:id="rId22"/>
    <p:sldId id="293" r:id="rId23"/>
    <p:sldId id="285" r:id="rId24"/>
    <p:sldId id="291" r:id="rId25"/>
    <p:sldId id="294" r:id="rId26"/>
    <p:sldId id="286" r:id="rId27"/>
    <p:sldId id="295" r:id="rId28"/>
    <p:sldId id="296" r:id="rId29"/>
    <p:sldId id="297" r:id="rId30"/>
    <p:sldId id="298" r:id="rId31"/>
    <p:sldId id="299" r:id="rId32"/>
    <p:sldId id="287" r:id="rId33"/>
    <p:sldId id="271" r:id="rId34"/>
    <p:sldId id="272" r:id="rId35"/>
    <p:sldId id="28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6470" autoAdjust="0"/>
  </p:normalViewPr>
  <p:slideViewPr>
    <p:cSldViewPr showGuides="1">
      <p:cViewPr varScale="1">
        <p:scale>
          <a:sx n="74" d="100"/>
          <a:sy n="74" d="100"/>
        </p:scale>
        <p:origin x="1022" y="67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12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ivard" userId="db22ed38-84af-4913-b7d4-b72d4a8bc44b" providerId="ADAL" clId="{0047F09B-398E-4B41-820F-0AE9F2120736}"/>
    <pc:docChg chg="undo custSel mod addSld modSld sldOrd">
      <pc:chgData name="David Rivard" userId="db22ed38-84af-4913-b7d4-b72d4a8bc44b" providerId="ADAL" clId="{0047F09B-398E-4B41-820F-0AE9F2120736}" dt="2019-04-25T03:33:32.895" v="1177" actId="1076"/>
      <pc:docMkLst>
        <pc:docMk/>
      </pc:docMkLst>
      <pc:sldChg chg="addSp modSp">
        <pc:chgData name="David Rivard" userId="db22ed38-84af-4913-b7d4-b72d4a8bc44b" providerId="ADAL" clId="{0047F09B-398E-4B41-820F-0AE9F2120736}" dt="2019-04-23T23:43:16.224" v="129" actId="13926"/>
        <pc:sldMkLst>
          <pc:docMk/>
          <pc:sldMk cId="2772895749" sldId="259"/>
        </pc:sldMkLst>
        <pc:spChg chg="mod">
          <ac:chgData name="David Rivard" userId="db22ed38-84af-4913-b7d4-b72d4a8bc44b" providerId="ADAL" clId="{0047F09B-398E-4B41-820F-0AE9F2120736}" dt="2019-04-23T23:43:16.224" v="129" actId="13926"/>
          <ac:spMkLst>
            <pc:docMk/>
            <pc:sldMk cId="2772895749" sldId="259"/>
            <ac:spMk id="3" creationId="{00000000-0000-0000-0000-000000000000}"/>
          </ac:spMkLst>
        </pc:spChg>
        <pc:spChg chg="add mod">
          <ac:chgData name="David Rivard" userId="db22ed38-84af-4913-b7d4-b72d4a8bc44b" providerId="ADAL" clId="{0047F09B-398E-4B41-820F-0AE9F2120736}" dt="2019-04-23T23:41:00.590" v="21" actId="1076"/>
          <ac:spMkLst>
            <pc:docMk/>
            <pc:sldMk cId="2772895749" sldId="259"/>
            <ac:spMk id="4" creationId="{EDE9F678-8CA0-4714-8728-B637C5645322}"/>
          </ac:spMkLst>
        </pc:spChg>
        <pc:picChg chg="mod">
          <ac:chgData name="David Rivard" userId="db22ed38-84af-4913-b7d4-b72d4a8bc44b" providerId="ADAL" clId="{0047F09B-398E-4B41-820F-0AE9F2120736}" dt="2019-04-23T23:41:19.347" v="23" actId="1076"/>
          <ac:picMkLst>
            <pc:docMk/>
            <pc:sldMk cId="2772895749" sldId="259"/>
            <ac:picMk id="5" creationId="{6B41084A-654E-4406-A2CC-36E43480209D}"/>
          </ac:picMkLst>
        </pc:picChg>
      </pc:sldChg>
      <pc:sldChg chg="addSp delSp modSp">
        <pc:chgData name="David Rivard" userId="db22ed38-84af-4913-b7d4-b72d4a8bc44b" providerId="ADAL" clId="{0047F09B-398E-4B41-820F-0AE9F2120736}" dt="2019-04-23T23:47:42.439" v="161" actId="1076"/>
        <pc:sldMkLst>
          <pc:docMk/>
          <pc:sldMk cId="421519693" sldId="260"/>
        </pc:sldMkLst>
        <pc:spChg chg="mod">
          <ac:chgData name="David Rivard" userId="db22ed38-84af-4913-b7d4-b72d4a8bc44b" providerId="ADAL" clId="{0047F09B-398E-4B41-820F-0AE9F2120736}" dt="2019-04-23T23:47:29.286" v="156" actId="404"/>
          <ac:spMkLst>
            <pc:docMk/>
            <pc:sldMk cId="421519693" sldId="260"/>
            <ac:spMk id="2" creationId="{00000000-0000-0000-0000-000000000000}"/>
          </ac:spMkLst>
        </pc:spChg>
        <pc:spChg chg="del">
          <ac:chgData name="David Rivard" userId="db22ed38-84af-4913-b7d4-b72d4a8bc44b" providerId="ADAL" clId="{0047F09B-398E-4B41-820F-0AE9F2120736}" dt="2019-04-23T23:47:09.584" v="150" actId="478"/>
          <ac:spMkLst>
            <pc:docMk/>
            <pc:sldMk cId="421519693" sldId="260"/>
            <ac:spMk id="3" creationId="{00000000-0000-0000-0000-000000000000}"/>
          </ac:spMkLst>
        </pc:spChg>
        <pc:picChg chg="add mod">
          <ac:chgData name="David Rivard" userId="db22ed38-84af-4913-b7d4-b72d4a8bc44b" providerId="ADAL" clId="{0047F09B-398E-4B41-820F-0AE9F2120736}" dt="2019-04-23T23:47:42.439" v="161" actId="1076"/>
          <ac:picMkLst>
            <pc:docMk/>
            <pc:sldMk cId="421519693" sldId="260"/>
            <ac:picMk id="4" creationId="{F09BA466-9B16-41B5-AEA9-E0D897592A73}"/>
          </ac:picMkLst>
        </pc:picChg>
      </pc:sldChg>
      <pc:sldChg chg="modSp">
        <pc:chgData name="David Rivard" userId="db22ed38-84af-4913-b7d4-b72d4a8bc44b" providerId="ADAL" clId="{0047F09B-398E-4B41-820F-0AE9F2120736}" dt="2019-04-23T23:39:11.137" v="16" actId="1076"/>
        <pc:sldMkLst>
          <pc:docMk/>
          <pc:sldMk cId="460369290" sldId="266"/>
        </pc:sldMkLst>
        <pc:spChg chg="mod">
          <ac:chgData name="David Rivard" userId="db22ed38-84af-4913-b7d4-b72d4a8bc44b" providerId="ADAL" clId="{0047F09B-398E-4B41-820F-0AE9F2120736}" dt="2019-04-23T23:38:53.701" v="3" actId="255"/>
          <ac:spMkLst>
            <pc:docMk/>
            <pc:sldMk cId="460369290" sldId="266"/>
            <ac:spMk id="4" creationId="{95FA1332-FCA4-4788-BAC0-9C84FE9A86D4}"/>
          </ac:spMkLst>
        </pc:spChg>
        <pc:spChg chg="mod">
          <ac:chgData name="David Rivard" userId="db22ed38-84af-4913-b7d4-b72d4a8bc44b" providerId="ADAL" clId="{0047F09B-398E-4B41-820F-0AE9F2120736}" dt="2019-04-23T23:39:11.137" v="16" actId="1076"/>
          <ac:spMkLst>
            <pc:docMk/>
            <pc:sldMk cId="460369290" sldId="266"/>
            <ac:spMk id="6" creationId="{79410CDA-D8EA-418E-A729-C935646E93DA}"/>
          </ac:spMkLst>
        </pc:spChg>
      </pc:sldChg>
      <pc:sldChg chg="addSp modSp">
        <pc:chgData name="David Rivard" userId="db22ed38-84af-4913-b7d4-b72d4a8bc44b" providerId="ADAL" clId="{0047F09B-398E-4B41-820F-0AE9F2120736}" dt="2019-04-23T23:50:34.273" v="171" actId="20577"/>
        <pc:sldMkLst>
          <pc:docMk/>
          <pc:sldMk cId="465384868" sldId="270"/>
        </pc:sldMkLst>
        <pc:spChg chg="mod">
          <ac:chgData name="David Rivard" userId="db22ed38-84af-4913-b7d4-b72d4a8bc44b" providerId="ADAL" clId="{0047F09B-398E-4B41-820F-0AE9F2120736}" dt="2019-04-23T23:44:26.303" v="137" actId="1076"/>
          <ac:spMkLst>
            <pc:docMk/>
            <pc:sldMk cId="465384868" sldId="270"/>
            <ac:spMk id="2" creationId="{00000000-0000-0000-0000-000000000000}"/>
          </ac:spMkLst>
        </pc:spChg>
        <pc:spChg chg="mod">
          <ac:chgData name="David Rivard" userId="db22ed38-84af-4913-b7d4-b72d4a8bc44b" providerId="ADAL" clId="{0047F09B-398E-4B41-820F-0AE9F2120736}" dt="2019-04-23T23:50:34.273" v="171" actId="20577"/>
          <ac:spMkLst>
            <pc:docMk/>
            <pc:sldMk cId="465384868" sldId="270"/>
            <ac:spMk id="3" creationId="{00000000-0000-0000-0000-000000000000}"/>
          </ac:spMkLst>
        </pc:spChg>
        <pc:picChg chg="add mod">
          <ac:chgData name="David Rivard" userId="db22ed38-84af-4913-b7d4-b72d4a8bc44b" providerId="ADAL" clId="{0047F09B-398E-4B41-820F-0AE9F2120736}" dt="2019-04-23T23:45:52" v="149" actId="1076"/>
          <ac:picMkLst>
            <pc:docMk/>
            <pc:sldMk cId="465384868" sldId="270"/>
            <ac:picMk id="4" creationId="{97076550-C469-4AB4-93CD-B5B3CA7E74ED}"/>
          </ac:picMkLst>
        </pc:picChg>
      </pc:sldChg>
      <pc:sldChg chg="addSp delSp modSp add">
        <pc:chgData name="David Rivard" userId="db22ed38-84af-4913-b7d4-b72d4a8bc44b" providerId="ADAL" clId="{0047F09B-398E-4B41-820F-0AE9F2120736}" dt="2019-04-23T23:49:24.605" v="170" actId="207"/>
        <pc:sldMkLst>
          <pc:docMk/>
          <pc:sldMk cId="1340414851" sldId="273"/>
        </pc:sldMkLst>
        <pc:spChg chg="add mod">
          <ac:chgData name="David Rivard" userId="db22ed38-84af-4913-b7d4-b72d4a8bc44b" providerId="ADAL" clId="{0047F09B-398E-4B41-820F-0AE9F2120736}" dt="2019-04-23T23:49:24.605" v="170" actId="207"/>
          <ac:spMkLst>
            <pc:docMk/>
            <pc:sldMk cId="1340414851" sldId="273"/>
            <ac:spMk id="6" creationId="{B79EFF2A-1A2B-44C4-AF6C-2CC00FDA61DE}"/>
          </ac:spMkLst>
        </pc:spChg>
        <pc:picChg chg="del">
          <ac:chgData name="David Rivard" userId="db22ed38-84af-4913-b7d4-b72d4a8bc44b" providerId="ADAL" clId="{0047F09B-398E-4B41-820F-0AE9F2120736}" dt="2019-04-23T23:48:33.901" v="163" actId="478"/>
          <ac:picMkLst>
            <pc:docMk/>
            <pc:sldMk cId="1340414851" sldId="273"/>
            <ac:picMk id="4" creationId="{F09BA466-9B16-41B5-AEA9-E0D897592A73}"/>
          </ac:picMkLst>
        </pc:picChg>
        <pc:picChg chg="add mod">
          <ac:chgData name="David Rivard" userId="db22ed38-84af-4913-b7d4-b72d4a8bc44b" providerId="ADAL" clId="{0047F09B-398E-4B41-820F-0AE9F2120736}" dt="2019-04-23T23:48:51.907" v="165" actId="1076"/>
          <ac:picMkLst>
            <pc:docMk/>
            <pc:sldMk cId="1340414851" sldId="273"/>
            <ac:picMk id="5" creationId="{076B0817-97B8-49D4-B74F-A0780DC57BEC}"/>
          </ac:picMkLst>
        </pc:picChg>
      </pc:sldChg>
      <pc:sldChg chg="delSp modSp add">
        <pc:chgData name="David Rivard" userId="db22ed38-84af-4913-b7d4-b72d4a8bc44b" providerId="ADAL" clId="{0047F09B-398E-4B41-820F-0AE9F2120736}" dt="2019-04-23T23:53:30.403" v="224" actId="20577"/>
        <pc:sldMkLst>
          <pc:docMk/>
          <pc:sldMk cId="1891053343" sldId="274"/>
        </pc:sldMkLst>
        <pc:spChg chg="mod">
          <ac:chgData name="David Rivard" userId="db22ed38-84af-4913-b7d4-b72d4a8bc44b" providerId="ADAL" clId="{0047F09B-398E-4B41-820F-0AE9F2120736}" dt="2019-04-23T23:51:44.286" v="173"/>
          <ac:spMkLst>
            <pc:docMk/>
            <pc:sldMk cId="1891053343" sldId="274"/>
            <ac:spMk id="2" creationId="{00000000-0000-0000-0000-000000000000}"/>
          </ac:spMkLst>
        </pc:spChg>
        <pc:spChg chg="mod">
          <ac:chgData name="David Rivard" userId="db22ed38-84af-4913-b7d4-b72d4a8bc44b" providerId="ADAL" clId="{0047F09B-398E-4B41-820F-0AE9F2120736}" dt="2019-04-23T23:53:30.403" v="224" actId="20577"/>
          <ac:spMkLst>
            <pc:docMk/>
            <pc:sldMk cId="1891053343" sldId="274"/>
            <ac:spMk id="6" creationId="{B79EFF2A-1A2B-44C4-AF6C-2CC00FDA61DE}"/>
          </ac:spMkLst>
        </pc:spChg>
        <pc:picChg chg="del">
          <ac:chgData name="David Rivard" userId="db22ed38-84af-4913-b7d4-b72d4a8bc44b" providerId="ADAL" clId="{0047F09B-398E-4B41-820F-0AE9F2120736}" dt="2019-04-23T23:51:48.413" v="174" actId="478"/>
          <ac:picMkLst>
            <pc:docMk/>
            <pc:sldMk cId="1891053343" sldId="274"/>
            <ac:picMk id="5" creationId="{076B0817-97B8-49D4-B74F-A0780DC57BEC}"/>
          </ac:picMkLst>
        </pc:picChg>
      </pc:sldChg>
      <pc:sldChg chg="addSp delSp modSp add">
        <pc:chgData name="David Rivard" userId="db22ed38-84af-4913-b7d4-b72d4a8bc44b" providerId="ADAL" clId="{0047F09B-398E-4B41-820F-0AE9F2120736}" dt="2019-04-23T23:55:58.261" v="298" actId="1076"/>
        <pc:sldMkLst>
          <pc:docMk/>
          <pc:sldMk cId="841502148" sldId="275"/>
        </pc:sldMkLst>
        <pc:spChg chg="mod">
          <ac:chgData name="David Rivard" userId="db22ed38-84af-4913-b7d4-b72d4a8bc44b" providerId="ADAL" clId="{0047F09B-398E-4B41-820F-0AE9F2120736}" dt="2019-04-23T23:55:05.381" v="289" actId="14100"/>
          <ac:spMkLst>
            <pc:docMk/>
            <pc:sldMk cId="841502148" sldId="275"/>
            <ac:spMk id="2" creationId="{00000000-0000-0000-0000-000000000000}"/>
          </ac:spMkLst>
        </pc:spChg>
        <pc:spChg chg="add mod">
          <ac:chgData name="David Rivard" userId="db22ed38-84af-4913-b7d4-b72d4a8bc44b" providerId="ADAL" clId="{0047F09B-398E-4B41-820F-0AE9F2120736}" dt="2019-04-23T23:55:31.553" v="292" actId="1076"/>
          <ac:spMkLst>
            <pc:docMk/>
            <pc:sldMk cId="841502148" sldId="275"/>
            <ac:spMk id="4" creationId="{5B7A3B5F-E17F-45BA-BCCE-1E5F82E2A427}"/>
          </ac:spMkLst>
        </pc:spChg>
        <pc:spChg chg="del mod">
          <ac:chgData name="David Rivard" userId="db22ed38-84af-4913-b7d4-b72d4a8bc44b" providerId="ADAL" clId="{0047F09B-398E-4B41-820F-0AE9F2120736}" dt="2019-04-23T23:55:32.983" v="294"/>
          <ac:spMkLst>
            <pc:docMk/>
            <pc:sldMk cId="841502148" sldId="275"/>
            <ac:spMk id="6" creationId="{B79EFF2A-1A2B-44C4-AF6C-2CC00FDA61DE}"/>
          </ac:spMkLst>
        </pc:spChg>
        <pc:picChg chg="add mod">
          <ac:chgData name="David Rivard" userId="db22ed38-84af-4913-b7d4-b72d4a8bc44b" providerId="ADAL" clId="{0047F09B-398E-4B41-820F-0AE9F2120736}" dt="2019-04-23T23:55:58.261" v="298" actId="1076"/>
          <ac:picMkLst>
            <pc:docMk/>
            <pc:sldMk cId="841502148" sldId="275"/>
            <ac:picMk id="5" creationId="{D6910AD7-2BFF-4B26-831C-220746CF786F}"/>
          </ac:picMkLst>
        </pc:picChg>
        <pc:picChg chg="add mod">
          <ac:chgData name="David Rivard" userId="db22ed38-84af-4913-b7d4-b72d4a8bc44b" providerId="ADAL" clId="{0047F09B-398E-4B41-820F-0AE9F2120736}" dt="2019-04-23T23:55:52.708" v="297" actId="1076"/>
          <ac:picMkLst>
            <pc:docMk/>
            <pc:sldMk cId="841502148" sldId="275"/>
            <ac:picMk id="7" creationId="{085A95CA-407B-4CE0-9FE8-A7FAAD2BE177}"/>
          </ac:picMkLst>
        </pc:picChg>
      </pc:sldChg>
      <pc:sldChg chg="addSp delSp modSp add mod setBg">
        <pc:chgData name="David Rivard" userId="db22ed38-84af-4913-b7d4-b72d4a8bc44b" providerId="ADAL" clId="{0047F09B-398E-4B41-820F-0AE9F2120736}" dt="2019-04-24T00:01:24.234" v="363" actId="207"/>
        <pc:sldMkLst>
          <pc:docMk/>
          <pc:sldMk cId="3118508681" sldId="276"/>
        </pc:sldMkLst>
        <pc:spChg chg="mod">
          <ac:chgData name="David Rivard" userId="db22ed38-84af-4913-b7d4-b72d4a8bc44b" providerId="ADAL" clId="{0047F09B-398E-4B41-820F-0AE9F2120736}" dt="2019-04-23T23:57:40.677" v="314" actId="26606"/>
          <ac:spMkLst>
            <pc:docMk/>
            <pc:sldMk cId="3118508681" sldId="276"/>
            <ac:spMk id="2" creationId="{00000000-0000-0000-0000-000000000000}"/>
          </ac:spMkLst>
        </pc:spChg>
        <pc:spChg chg="del mod">
          <ac:chgData name="David Rivard" userId="db22ed38-84af-4913-b7d4-b72d4a8bc44b" providerId="ADAL" clId="{0047F09B-398E-4B41-820F-0AE9F2120736}" dt="2019-04-24T00:00:27.120" v="356"/>
          <ac:spMkLst>
            <pc:docMk/>
            <pc:sldMk cId="3118508681" sldId="276"/>
            <ac:spMk id="4" creationId="{5B7A3B5F-E17F-45BA-BCCE-1E5F82E2A427}"/>
          </ac:spMkLst>
        </pc:spChg>
        <pc:spChg chg="add mod">
          <ac:chgData name="David Rivard" userId="db22ed38-84af-4913-b7d4-b72d4a8bc44b" providerId="ADAL" clId="{0047F09B-398E-4B41-820F-0AE9F2120736}" dt="2019-04-24T00:01:24.234" v="363" actId="207"/>
          <ac:spMkLst>
            <pc:docMk/>
            <pc:sldMk cId="3118508681" sldId="276"/>
            <ac:spMk id="8" creationId="{17960882-D689-4E73-9D1E-0BB03974D0CA}"/>
          </ac:spMkLst>
        </pc:spChg>
        <pc:spChg chg="add del">
          <ac:chgData name="David Rivard" userId="db22ed38-84af-4913-b7d4-b72d4a8bc44b" providerId="ADAL" clId="{0047F09B-398E-4B41-820F-0AE9F2120736}" dt="2019-04-23T23:57:40.677" v="314" actId="26606"/>
          <ac:spMkLst>
            <pc:docMk/>
            <pc:sldMk cId="3118508681" sldId="276"/>
            <ac:spMk id="11" creationId="{867D4867-5BA7-4462-B2F6-A23F4A622AA7}"/>
          </ac:spMkLst>
        </pc:spChg>
        <pc:picChg chg="del">
          <ac:chgData name="David Rivard" userId="db22ed38-84af-4913-b7d4-b72d4a8bc44b" providerId="ADAL" clId="{0047F09B-398E-4B41-820F-0AE9F2120736}" dt="2019-04-23T23:57:26.293" v="309" actId="478"/>
          <ac:picMkLst>
            <pc:docMk/>
            <pc:sldMk cId="3118508681" sldId="276"/>
            <ac:picMk id="5" creationId="{D6910AD7-2BFF-4B26-831C-220746CF786F}"/>
          </ac:picMkLst>
        </pc:picChg>
        <pc:picChg chg="add mod">
          <ac:chgData name="David Rivard" userId="db22ed38-84af-4913-b7d4-b72d4a8bc44b" providerId="ADAL" clId="{0047F09B-398E-4B41-820F-0AE9F2120736}" dt="2019-04-23T23:57:40.677" v="314" actId="26606"/>
          <ac:picMkLst>
            <pc:docMk/>
            <pc:sldMk cId="3118508681" sldId="276"/>
            <ac:picMk id="6" creationId="{167EFFD9-BE16-4AB9-8A4F-90F97A80456B}"/>
          </ac:picMkLst>
        </pc:picChg>
        <pc:picChg chg="del">
          <ac:chgData name="David Rivard" userId="db22ed38-84af-4913-b7d4-b72d4a8bc44b" providerId="ADAL" clId="{0047F09B-398E-4B41-820F-0AE9F2120736}" dt="2019-04-23T23:57:27.948" v="310" actId="478"/>
          <ac:picMkLst>
            <pc:docMk/>
            <pc:sldMk cId="3118508681" sldId="276"/>
            <ac:picMk id="7" creationId="{085A95CA-407B-4CE0-9FE8-A7FAAD2BE177}"/>
          </ac:picMkLst>
        </pc:picChg>
        <pc:picChg chg="add mod">
          <ac:chgData name="David Rivard" userId="db22ed38-84af-4913-b7d4-b72d4a8bc44b" providerId="ADAL" clId="{0047F09B-398E-4B41-820F-0AE9F2120736}" dt="2019-04-24T00:00:38.414" v="360" actId="1076"/>
          <ac:picMkLst>
            <pc:docMk/>
            <pc:sldMk cId="3118508681" sldId="276"/>
            <ac:picMk id="9" creationId="{595B595A-1CC7-4C78-982B-F59761362C9E}"/>
          </ac:picMkLst>
        </pc:picChg>
      </pc:sldChg>
      <pc:sldChg chg="addSp delSp modSp add">
        <pc:chgData name="David Rivard" userId="db22ed38-84af-4913-b7d4-b72d4a8bc44b" providerId="ADAL" clId="{0047F09B-398E-4B41-820F-0AE9F2120736}" dt="2019-04-25T03:18:47.165" v="542" actId="1076"/>
        <pc:sldMkLst>
          <pc:docMk/>
          <pc:sldMk cId="1860905003" sldId="277"/>
        </pc:sldMkLst>
        <pc:spChg chg="mod">
          <ac:chgData name="David Rivard" userId="db22ed38-84af-4913-b7d4-b72d4a8bc44b" providerId="ADAL" clId="{0047F09B-398E-4B41-820F-0AE9F2120736}" dt="2019-04-25T03:18:35.573" v="538"/>
          <ac:spMkLst>
            <pc:docMk/>
            <pc:sldMk cId="1860905003" sldId="277"/>
            <ac:spMk id="2" creationId="{00000000-0000-0000-0000-000000000000}"/>
          </ac:spMkLst>
        </pc:spChg>
        <pc:spChg chg="add del">
          <ac:chgData name="David Rivard" userId="db22ed38-84af-4913-b7d4-b72d4a8bc44b" providerId="ADAL" clId="{0047F09B-398E-4B41-820F-0AE9F2120736}" dt="2019-04-24T00:02:50.053" v="394"/>
          <ac:spMkLst>
            <pc:docMk/>
            <pc:sldMk cId="1860905003" sldId="277"/>
            <ac:spMk id="7" creationId="{0303AF80-591D-4A0A-9FA8-600D74758C10}"/>
          </ac:spMkLst>
        </pc:spChg>
        <pc:spChg chg="del mod">
          <ac:chgData name="David Rivard" userId="db22ed38-84af-4913-b7d4-b72d4a8bc44b" providerId="ADAL" clId="{0047F09B-398E-4B41-820F-0AE9F2120736}" dt="2019-04-24T00:02:45.338" v="392"/>
          <ac:spMkLst>
            <pc:docMk/>
            <pc:sldMk cId="1860905003" sldId="277"/>
            <ac:spMk id="8" creationId="{17960882-D689-4E73-9D1E-0BB03974D0CA}"/>
          </ac:spMkLst>
        </pc:spChg>
        <pc:spChg chg="add del">
          <ac:chgData name="David Rivard" userId="db22ed38-84af-4913-b7d4-b72d4a8bc44b" providerId="ADAL" clId="{0047F09B-398E-4B41-820F-0AE9F2120736}" dt="2019-04-24T00:02:50.053" v="394"/>
          <ac:spMkLst>
            <pc:docMk/>
            <pc:sldMk cId="1860905003" sldId="277"/>
            <ac:spMk id="12" creationId="{B0862384-AD79-4F1D-8A3E-F010FEC76CD3}"/>
          </ac:spMkLst>
        </pc:spChg>
        <pc:spChg chg="add del">
          <ac:chgData name="David Rivard" userId="db22ed38-84af-4913-b7d4-b72d4a8bc44b" providerId="ADAL" clId="{0047F09B-398E-4B41-820F-0AE9F2120736}" dt="2019-04-24T00:02:50.053" v="394"/>
          <ac:spMkLst>
            <pc:docMk/>
            <pc:sldMk cId="1860905003" sldId="277"/>
            <ac:spMk id="13" creationId="{DB62FBE6-82B8-468A-BC9B-800338788607}"/>
          </ac:spMkLst>
        </pc:spChg>
        <pc:spChg chg="add del mod">
          <ac:chgData name="David Rivard" userId="db22ed38-84af-4913-b7d4-b72d4a8bc44b" providerId="ADAL" clId="{0047F09B-398E-4B41-820F-0AE9F2120736}" dt="2019-04-25T03:07:35.391" v="507" actId="478"/>
          <ac:spMkLst>
            <pc:docMk/>
            <pc:sldMk cId="1860905003" sldId="277"/>
            <ac:spMk id="14" creationId="{07FB6400-61D9-4DD3-B631-799CC79A0BFC}"/>
          </ac:spMkLst>
        </pc:spChg>
        <pc:spChg chg="add del mod">
          <ac:chgData name="David Rivard" userId="db22ed38-84af-4913-b7d4-b72d4a8bc44b" providerId="ADAL" clId="{0047F09B-398E-4B41-820F-0AE9F2120736}" dt="2019-04-25T03:07:35.391" v="507" actId="478"/>
          <ac:spMkLst>
            <pc:docMk/>
            <pc:sldMk cId="1860905003" sldId="277"/>
            <ac:spMk id="17" creationId="{F94B9B12-0AA8-4B60-8918-9B42130737F7}"/>
          </ac:spMkLst>
        </pc:spChg>
        <pc:spChg chg="add del mod">
          <ac:chgData name="David Rivard" userId="db22ed38-84af-4913-b7d4-b72d4a8bc44b" providerId="ADAL" clId="{0047F09B-398E-4B41-820F-0AE9F2120736}" dt="2019-04-25T03:07:35.391" v="507" actId="478"/>
          <ac:spMkLst>
            <pc:docMk/>
            <pc:sldMk cId="1860905003" sldId="277"/>
            <ac:spMk id="18" creationId="{93CB7CD4-3EA1-4D35-BB5C-88C2921985A4}"/>
          </ac:spMkLst>
        </pc:spChg>
        <pc:picChg chg="del">
          <ac:chgData name="David Rivard" userId="db22ed38-84af-4913-b7d4-b72d4a8bc44b" providerId="ADAL" clId="{0047F09B-398E-4B41-820F-0AE9F2120736}" dt="2019-04-24T00:02:29.676" v="388" actId="478"/>
          <ac:picMkLst>
            <pc:docMk/>
            <pc:sldMk cId="1860905003" sldId="277"/>
            <ac:picMk id="6" creationId="{167EFFD9-BE16-4AB9-8A4F-90F97A80456B}"/>
          </ac:picMkLst>
        </pc:picChg>
        <pc:picChg chg="del">
          <ac:chgData name="David Rivard" userId="db22ed38-84af-4913-b7d4-b72d4a8bc44b" providerId="ADAL" clId="{0047F09B-398E-4B41-820F-0AE9F2120736}" dt="2019-04-24T00:02:27.956" v="387" actId="478"/>
          <ac:picMkLst>
            <pc:docMk/>
            <pc:sldMk cId="1860905003" sldId="277"/>
            <ac:picMk id="9" creationId="{595B595A-1CC7-4C78-982B-F59761362C9E}"/>
          </ac:picMkLst>
        </pc:picChg>
        <pc:picChg chg="add del mod">
          <ac:chgData name="David Rivard" userId="db22ed38-84af-4913-b7d4-b72d4a8bc44b" providerId="ADAL" clId="{0047F09B-398E-4B41-820F-0AE9F2120736}" dt="2019-04-25T03:17:48.200" v="531" actId="478"/>
          <ac:picMkLst>
            <pc:docMk/>
            <pc:sldMk cId="1860905003" sldId="277"/>
            <ac:picMk id="9" creationId="{F79726EF-A83E-47AE-B05A-EB800E5C430C}"/>
          </ac:picMkLst>
        </pc:picChg>
        <pc:picChg chg="add mod">
          <ac:chgData name="David Rivard" userId="db22ed38-84af-4913-b7d4-b72d4a8bc44b" providerId="ADAL" clId="{0047F09B-398E-4B41-820F-0AE9F2120736}" dt="2019-04-25T03:18:43.051" v="541" actId="1076"/>
          <ac:picMkLst>
            <pc:docMk/>
            <pc:sldMk cId="1860905003" sldId="277"/>
            <ac:picMk id="10" creationId="{36928619-FFED-49C4-A3B5-E38E5AA6B391}"/>
          </ac:picMkLst>
        </pc:picChg>
        <pc:picChg chg="add del">
          <ac:chgData name="David Rivard" userId="db22ed38-84af-4913-b7d4-b72d4a8bc44b" providerId="ADAL" clId="{0047F09B-398E-4B41-820F-0AE9F2120736}" dt="2019-04-24T00:02:50.053" v="394"/>
          <ac:picMkLst>
            <pc:docMk/>
            <pc:sldMk cId="1860905003" sldId="277"/>
            <ac:picMk id="10" creationId="{A7E19D91-E20C-484C-88D2-3DAFFC962503}"/>
          </ac:picMkLst>
        </pc:picChg>
        <pc:picChg chg="add mod">
          <ac:chgData name="David Rivard" userId="db22ed38-84af-4913-b7d4-b72d4a8bc44b" providerId="ADAL" clId="{0047F09B-398E-4B41-820F-0AE9F2120736}" dt="2019-04-25T03:18:47.165" v="542" actId="1076"/>
          <ac:picMkLst>
            <pc:docMk/>
            <pc:sldMk cId="1860905003" sldId="277"/>
            <ac:picMk id="11" creationId="{A0A641A1-C5AE-4DE0-A500-8F0CBCD2B1DA}"/>
          </ac:picMkLst>
        </pc:picChg>
        <pc:picChg chg="add del">
          <ac:chgData name="David Rivard" userId="db22ed38-84af-4913-b7d4-b72d4a8bc44b" providerId="ADAL" clId="{0047F09B-398E-4B41-820F-0AE9F2120736}" dt="2019-04-24T00:02:50.053" v="394"/>
          <ac:picMkLst>
            <pc:docMk/>
            <pc:sldMk cId="1860905003" sldId="277"/>
            <ac:picMk id="11" creationId="{E4B42893-8643-472E-B0D3-183C93882D2B}"/>
          </ac:picMkLst>
        </pc:picChg>
        <pc:picChg chg="add del mod">
          <ac:chgData name="David Rivard" userId="db22ed38-84af-4913-b7d4-b72d4a8bc44b" providerId="ADAL" clId="{0047F09B-398E-4B41-820F-0AE9F2120736}" dt="2019-04-25T03:07:35.391" v="507" actId="478"/>
          <ac:picMkLst>
            <pc:docMk/>
            <pc:sldMk cId="1860905003" sldId="277"/>
            <ac:picMk id="15" creationId="{9E4653A5-8096-4BF1-BD1E-E576854FA226}"/>
          </ac:picMkLst>
        </pc:picChg>
        <pc:picChg chg="add del mod">
          <ac:chgData name="David Rivard" userId="db22ed38-84af-4913-b7d4-b72d4a8bc44b" providerId="ADAL" clId="{0047F09B-398E-4B41-820F-0AE9F2120736}" dt="2019-04-25T03:07:35.391" v="507" actId="478"/>
          <ac:picMkLst>
            <pc:docMk/>
            <pc:sldMk cId="1860905003" sldId="277"/>
            <ac:picMk id="16" creationId="{3A16E3DD-BCC2-4B23-BBBE-D2B93659E829}"/>
          </ac:picMkLst>
        </pc:picChg>
        <pc:cxnChg chg="add del mod">
          <ac:chgData name="David Rivard" userId="db22ed38-84af-4913-b7d4-b72d4a8bc44b" providerId="ADAL" clId="{0047F09B-398E-4B41-820F-0AE9F2120736}" dt="2019-04-25T03:07:35.391" v="507" actId="478"/>
          <ac:cxnSpMkLst>
            <pc:docMk/>
            <pc:sldMk cId="1860905003" sldId="277"/>
            <ac:cxnSpMk id="19" creationId="{6362FDC8-B9A0-4CCE-95D8-7BF4CBD92A92}"/>
          </ac:cxnSpMkLst>
        </pc:cxnChg>
      </pc:sldChg>
      <pc:sldChg chg="delSp modSp add">
        <pc:chgData name="David Rivard" userId="db22ed38-84af-4913-b7d4-b72d4a8bc44b" providerId="ADAL" clId="{0047F09B-398E-4B41-820F-0AE9F2120736}" dt="2019-04-25T03:06:10.138" v="470" actId="478"/>
        <pc:sldMkLst>
          <pc:docMk/>
          <pc:sldMk cId="1071129472" sldId="278"/>
        </pc:sldMkLst>
        <pc:spChg chg="mod">
          <ac:chgData name="David Rivard" userId="db22ed38-84af-4913-b7d4-b72d4a8bc44b" providerId="ADAL" clId="{0047F09B-398E-4B41-820F-0AE9F2120736}" dt="2019-04-25T03:06:02.304" v="468" actId="20577"/>
          <ac:spMkLst>
            <pc:docMk/>
            <pc:sldMk cId="1071129472" sldId="278"/>
            <ac:spMk id="2" creationId="{00000000-0000-0000-0000-000000000000}"/>
          </ac:spMkLst>
        </pc:spChg>
        <pc:spChg chg="del">
          <ac:chgData name="David Rivard" userId="db22ed38-84af-4913-b7d4-b72d4a8bc44b" providerId="ADAL" clId="{0047F09B-398E-4B41-820F-0AE9F2120736}" dt="2019-04-25T03:06:07.560" v="469" actId="478"/>
          <ac:spMkLst>
            <pc:docMk/>
            <pc:sldMk cId="1071129472" sldId="278"/>
            <ac:spMk id="14" creationId="{07FB6400-61D9-4DD3-B631-799CC79A0BFC}"/>
          </ac:spMkLst>
        </pc:spChg>
        <pc:spChg chg="del">
          <ac:chgData name="David Rivard" userId="db22ed38-84af-4913-b7d4-b72d4a8bc44b" providerId="ADAL" clId="{0047F09B-398E-4B41-820F-0AE9F2120736}" dt="2019-04-25T03:06:07.560" v="469" actId="478"/>
          <ac:spMkLst>
            <pc:docMk/>
            <pc:sldMk cId="1071129472" sldId="278"/>
            <ac:spMk id="17" creationId="{F94B9B12-0AA8-4B60-8918-9B42130737F7}"/>
          </ac:spMkLst>
        </pc:spChg>
        <pc:spChg chg="del">
          <ac:chgData name="David Rivard" userId="db22ed38-84af-4913-b7d4-b72d4a8bc44b" providerId="ADAL" clId="{0047F09B-398E-4B41-820F-0AE9F2120736}" dt="2019-04-25T03:06:07.560" v="469" actId="478"/>
          <ac:spMkLst>
            <pc:docMk/>
            <pc:sldMk cId="1071129472" sldId="278"/>
            <ac:spMk id="18" creationId="{93CB7CD4-3EA1-4D35-BB5C-88C2921985A4}"/>
          </ac:spMkLst>
        </pc:spChg>
        <pc:picChg chg="del">
          <ac:chgData name="David Rivard" userId="db22ed38-84af-4913-b7d4-b72d4a8bc44b" providerId="ADAL" clId="{0047F09B-398E-4B41-820F-0AE9F2120736}" dt="2019-04-25T03:06:07.560" v="469" actId="478"/>
          <ac:picMkLst>
            <pc:docMk/>
            <pc:sldMk cId="1071129472" sldId="278"/>
            <ac:picMk id="15" creationId="{9E4653A5-8096-4BF1-BD1E-E576854FA226}"/>
          </ac:picMkLst>
        </pc:picChg>
        <pc:picChg chg="del">
          <ac:chgData name="David Rivard" userId="db22ed38-84af-4913-b7d4-b72d4a8bc44b" providerId="ADAL" clId="{0047F09B-398E-4B41-820F-0AE9F2120736}" dt="2019-04-25T03:06:07.560" v="469" actId="478"/>
          <ac:picMkLst>
            <pc:docMk/>
            <pc:sldMk cId="1071129472" sldId="278"/>
            <ac:picMk id="16" creationId="{3A16E3DD-BCC2-4B23-BBBE-D2B93659E829}"/>
          </ac:picMkLst>
        </pc:picChg>
        <pc:cxnChg chg="del">
          <ac:chgData name="David Rivard" userId="db22ed38-84af-4913-b7d4-b72d4a8bc44b" providerId="ADAL" clId="{0047F09B-398E-4B41-820F-0AE9F2120736}" dt="2019-04-25T03:06:10.138" v="470" actId="478"/>
          <ac:cxnSpMkLst>
            <pc:docMk/>
            <pc:sldMk cId="1071129472" sldId="278"/>
            <ac:cxnSpMk id="19" creationId="{6362FDC8-B9A0-4CCE-95D8-7BF4CBD92A92}"/>
          </ac:cxnSpMkLst>
        </pc:cxnChg>
      </pc:sldChg>
      <pc:sldChg chg="addSp modSp add">
        <pc:chgData name="David Rivard" userId="db22ed38-84af-4913-b7d4-b72d4a8bc44b" providerId="ADAL" clId="{0047F09B-398E-4B41-820F-0AE9F2120736}" dt="2019-04-25T03:06:57.412" v="505" actId="1076"/>
        <pc:sldMkLst>
          <pc:docMk/>
          <pc:sldMk cId="150009789" sldId="279"/>
        </pc:sldMkLst>
        <pc:spChg chg="mod">
          <ac:chgData name="David Rivard" userId="db22ed38-84af-4913-b7d4-b72d4a8bc44b" providerId="ADAL" clId="{0047F09B-398E-4B41-820F-0AE9F2120736}" dt="2019-04-25T03:06:34.410" v="501" actId="20577"/>
          <ac:spMkLst>
            <pc:docMk/>
            <pc:sldMk cId="150009789" sldId="279"/>
            <ac:spMk id="2" creationId="{00000000-0000-0000-0000-000000000000}"/>
          </ac:spMkLst>
        </pc:spChg>
        <pc:picChg chg="add mod">
          <ac:chgData name="David Rivard" userId="db22ed38-84af-4913-b7d4-b72d4a8bc44b" providerId="ADAL" clId="{0047F09B-398E-4B41-820F-0AE9F2120736}" dt="2019-04-25T03:06:57.412" v="505" actId="1076"/>
          <ac:picMkLst>
            <pc:docMk/>
            <pc:sldMk cId="150009789" sldId="279"/>
            <ac:picMk id="3" creationId="{2D7CEF29-31C2-4ABB-A2FB-7A55F9433136}"/>
          </ac:picMkLst>
        </pc:picChg>
      </pc:sldChg>
      <pc:sldChg chg="add">
        <pc:chgData name="David Rivard" userId="db22ed38-84af-4913-b7d4-b72d4a8bc44b" providerId="ADAL" clId="{0047F09B-398E-4B41-820F-0AE9F2120736}" dt="2019-04-25T03:07:25.487" v="506"/>
        <pc:sldMkLst>
          <pc:docMk/>
          <pc:sldMk cId="1270607706" sldId="280"/>
        </pc:sldMkLst>
      </pc:sldChg>
      <pc:sldChg chg="modSp add ord">
        <pc:chgData name="David Rivard" userId="db22ed38-84af-4913-b7d4-b72d4a8bc44b" providerId="ADAL" clId="{0047F09B-398E-4B41-820F-0AE9F2120736}" dt="2019-04-25T03:17:43.987" v="529"/>
        <pc:sldMkLst>
          <pc:docMk/>
          <pc:sldMk cId="3914904806" sldId="281"/>
        </pc:sldMkLst>
        <pc:spChg chg="mod">
          <ac:chgData name="David Rivard" userId="db22ed38-84af-4913-b7d4-b72d4a8bc44b" providerId="ADAL" clId="{0047F09B-398E-4B41-820F-0AE9F2120736}" dt="2019-04-25T03:17:37.437" v="528" actId="20577"/>
          <ac:spMkLst>
            <pc:docMk/>
            <pc:sldMk cId="3914904806" sldId="281"/>
            <ac:spMk id="2" creationId="{00000000-0000-0000-0000-000000000000}"/>
          </ac:spMkLst>
        </pc:spChg>
      </pc:sldChg>
      <pc:sldChg chg="addSp delSp modSp add">
        <pc:chgData name="David Rivard" userId="db22ed38-84af-4913-b7d4-b72d4a8bc44b" providerId="ADAL" clId="{0047F09B-398E-4B41-820F-0AE9F2120736}" dt="2019-04-25T03:19:29.757" v="569" actId="1076"/>
        <pc:sldMkLst>
          <pc:docMk/>
          <pc:sldMk cId="1918477182" sldId="282"/>
        </pc:sldMkLst>
        <pc:spChg chg="mod">
          <ac:chgData name="David Rivard" userId="db22ed38-84af-4913-b7d4-b72d4a8bc44b" providerId="ADAL" clId="{0047F09B-398E-4B41-820F-0AE9F2120736}" dt="2019-04-25T03:19:05.140" v="560" actId="20577"/>
          <ac:spMkLst>
            <pc:docMk/>
            <pc:sldMk cId="1918477182" sldId="282"/>
            <ac:spMk id="2" creationId="{00000000-0000-0000-0000-000000000000}"/>
          </ac:spMkLst>
        </pc:spChg>
        <pc:picChg chg="add mod">
          <ac:chgData name="David Rivard" userId="db22ed38-84af-4913-b7d4-b72d4a8bc44b" providerId="ADAL" clId="{0047F09B-398E-4B41-820F-0AE9F2120736}" dt="2019-04-25T03:19:29.757" v="569" actId="1076"/>
          <ac:picMkLst>
            <pc:docMk/>
            <pc:sldMk cId="1918477182" sldId="282"/>
            <ac:picMk id="5" creationId="{06F4A04B-B71F-4EA0-8DD5-40DE65B98993}"/>
          </ac:picMkLst>
        </pc:picChg>
        <pc:picChg chg="add mod">
          <ac:chgData name="David Rivard" userId="db22ed38-84af-4913-b7d4-b72d4a8bc44b" providerId="ADAL" clId="{0047F09B-398E-4B41-820F-0AE9F2120736}" dt="2019-04-25T03:19:26.247" v="568" actId="14100"/>
          <ac:picMkLst>
            <pc:docMk/>
            <pc:sldMk cId="1918477182" sldId="282"/>
            <ac:picMk id="6" creationId="{4A3D6D48-012B-49B4-9183-B474DA793E88}"/>
          </ac:picMkLst>
        </pc:picChg>
        <pc:picChg chg="del">
          <ac:chgData name="David Rivard" userId="db22ed38-84af-4913-b7d4-b72d4a8bc44b" providerId="ADAL" clId="{0047F09B-398E-4B41-820F-0AE9F2120736}" dt="2019-04-25T03:18:56.595" v="544" actId="478"/>
          <ac:picMkLst>
            <pc:docMk/>
            <pc:sldMk cId="1918477182" sldId="282"/>
            <ac:picMk id="10" creationId="{36928619-FFED-49C4-A3B5-E38E5AA6B391}"/>
          </ac:picMkLst>
        </pc:picChg>
        <pc:picChg chg="del">
          <ac:chgData name="David Rivard" userId="db22ed38-84af-4913-b7d4-b72d4a8bc44b" providerId="ADAL" clId="{0047F09B-398E-4B41-820F-0AE9F2120736}" dt="2019-04-25T03:18:56.595" v="544" actId="478"/>
          <ac:picMkLst>
            <pc:docMk/>
            <pc:sldMk cId="1918477182" sldId="282"/>
            <ac:picMk id="11" creationId="{A0A641A1-C5AE-4DE0-A500-8F0CBCD2B1DA}"/>
          </ac:picMkLst>
        </pc:picChg>
      </pc:sldChg>
      <pc:sldChg chg="addSp delSp modSp add ord">
        <pc:chgData name="David Rivard" userId="db22ed38-84af-4913-b7d4-b72d4a8bc44b" providerId="ADAL" clId="{0047F09B-398E-4B41-820F-0AE9F2120736}" dt="2019-04-25T03:27:45.703" v="1006" actId="20577"/>
        <pc:sldMkLst>
          <pc:docMk/>
          <pc:sldMk cId="547961035" sldId="283"/>
        </pc:sldMkLst>
        <pc:spChg chg="mod">
          <ac:chgData name="David Rivard" userId="db22ed38-84af-4913-b7d4-b72d4a8bc44b" providerId="ADAL" clId="{0047F09B-398E-4B41-820F-0AE9F2120736}" dt="2019-04-25T03:20:42.604" v="607" actId="20577"/>
          <ac:spMkLst>
            <pc:docMk/>
            <pc:sldMk cId="547961035" sldId="283"/>
            <ac:spMk id="2" creationId="{00000000-0000-0000-0000-000000000000}"/>
          </ac:spMkLst>
        </pc:spChg>
        <pc:spChg chg="add mod">
          <ac:chgData name="David Rivard" userId="db22ed38-84af-4913-b7d4-b72d4a8bc44b" providerId="ADAL" clId="{0047F09B-398E-4B41-820F-0AE9F2120736}" dt="2019-04-25T03:27:45.703" v="1006" actId="20577"/>
          <ac:spMkLst>
            <pc:docMk/>
            <pc:sldMk cId="547961035" sldId="283"/>
            <ac:spMk id="10" creationId="{FDA1352B-0CE7-4FF6-BC30-F924D570A2E7}"/>
          </ac:spMkLst>
        </pc:spChg>
        <pc:spChg chg="del">
          <ac:chgData name="David Rivard" userId="db22ed38-84af-4913-b7d4-b72d4a8bc44b" providerId="ADAL" clId="{0047F09B-398E-4B41-820F-0AE9F2120736}" dt="2019-04-25T03:21:02.101" v="611" actId="478"/>
          <ac:spMkLst>
            <pc:docMk/>
            <pc:sldMk cId="547961035" sldId="283"/>
            <ac:spMk id="14" creationId="{07FB6400-61D9-4DD3-B631-799CC79A0BFC}"/>
          </ac:spMkLst>
        </pc:spChg>
        <pc:spChg chg="del">
          <ac:chgData name="David Rivard" userId="db22ed38-84af-4913-b7d4-b72d4a8bc44b" providerId="ADAL" clId="{0047F09B-398E-4B41-820F-0AE9F2120736}" dt="2019-04-25T03:21:04.801" v="612" actId="478"/>
          <ac:spMkLst>
            <pc:docMk/>
            <pc:sldMk cId="547961035" sldId="283"/>
            <ac:spMk id="17" creationId="{F94B9B12-0AA8-4B60-8918-9B42130737F7}"/>
          </ac:spMkLst>
        </pc:spChg>
        <pc:spChg chg="del">
          <ac:chgData name="David Rivard" userId="db22ed38-84af-4913-b7d4-b72d4a8bc44b" providerId="ADAL" clId="{0047F09B-398E-4B41-820F-0AE9F2120736}" dt="2019-04-25T03:20:58.076" v="610" actId="478"/>
          <ac:spMkLst>
            <pc:docMk/>
            <pc:sldMk cId="547961035" sldId="283"/>
            <ac:spMk id="18" creationId="{93CB7CD4-3EA1-4D35-BB5C-88C2921985A4}"/>
          </ac:spMkLst>
        </pc:spChg>
        <pc:picChg chg="add mod">
          <ac:chgData name="David Rivard" userId="db22ed38-84af-4913-b7d4-b72d4a8bc44b" providerId="ADAL" clId="{0047F09B-398E-4B41-820F-0AE9F2120736}" dt="2019-04-25T03:21:12.767" v="615" actId="1076"/>
          <ac:picMkLst>
            <pc:docMk/>
            <pc:sldMk cId="547961035" sldId="283"/>
            <ac:picMk id="9" creationId="{AFB4251D-2152-445B-82FA-A29BA21DC245}"/>
          </ac:picMkLst>
        </pc:picChg>
        <pc:picChg chg="del">
          <ac:chgData name="David Rivard" userId="db22ed38-84af-4913-b7d4-b72d4a8bc44b" providerId="ADAL" clId="{0047F09B-398E-4B41-820F-0AE9F2120736}" dt="2019-04-25T03:20:52.455" v="608" actId="478"/>
          <ac:picMkLst>
            <pc:docMk/>
            <pc:sldMk cId="547961035" sldId="283"/>
            <ac:picMk id="15" creationId="{9E4653A5-8096-4BF1-BD1E-E576854FA226}"/>
          </ac:picMkLst>
        </pc:picChg>
        <pc:picChg chg="del">
          <ac:chgData name="David Rivard" userId="db22ed38-84af-4913-b7d4-b72d4a8bc44b" providerId="ADAL" clId="{0047F09B-398E-4B41-820F-0AE9F2120736}" dt="2019-04-25T03:20:54.422" v="609" actId="478"/>
          <ac:picMkLst>
            <pc:docMk/>
            <pc:sldMk cId="547961035" sldId="283"/>
            <ac:picMk id="16" creationId="{3A16E3DD-BCC2-4B23-BBBE-D2B93659E829}"/>
          </ac:picMkLst>
        </pc:picChg>
        <pc:cxnChg chg="del">
          <ac:chgData name="David Rivard" userId="db22ed38-84af-4913-b7d4-b72d4a8bc44b" providerId="ADAL" clId="{0047F09B-398E-4B41-820F-0AE9F2120736}" dt="2019-04-25T03:21:07.691" v="613" actId="478"/>
          <ac:cxnSpMkLst>
            <pc:docMk/>
            <pc:sldMk cId="547961035" sldId="283"/>
            <ac:cxnSpMk id="19" creationId="{6362FDC8-B9A0-4CCE-95D8-7BF4CBD92A92}"/>
          </ac:cxnSpMkLst>
        </pc:cxnChg>
      </pc:sldChg>
      <pc:sldChg chg="delSp modSp add">
        <pc:chgData name="David Rivard" userId="db22ed38-84af-4913-b7d4-b72d4a8bc44b" providerId="ADAL" clId="{0047F09B-398E-4B41-820F-0AE9F2120736}" dt="2019-04-25T03:29:14.105" v="1064" actId="20577"/>
        <pc:sldMkLst>
          <pc:docMk/>
          <pc:sldMk cId="1584182342" sldId="284"/>
        </pc:sldMkLst>
        <pc:spChg chg="mod">
          <ac:chgData name="David Rivard" userId="db22ed38-84af-4913-b7d4-b72d4a8bc44b" providerId="ADAL" clId="{0047F09B-398E-4B41-820F-0AE9F2120736}" dt="2019-04-25T03:29:14.105" v="1064" actId="20577"/>
          <ac:spMkLst>
            <pc:docMk/>
            <pc:sldMk cId="1584182342" sldId="284"/>
            <ac:spMk id="10" creationId="{FDA1352B-0CE7-4FF6-BC30-F924D570A2E7}"/>
          </ac:spMkLst>
        </pc:spChg>
        <pc:picChg chg="del">
          <ac:chgData name="David Rivard" userId="db22ed38-84af-4913-b7d4-b72d4a8bc44b" providerId="ADAL" clId="{0047F09B-398E-4B41-820F-0AE9F2120736}" dt="2019-04-25T03:28:26.228" v="1008" actId="478"/>
          <ac:picMkLst>
            <pc:docMk/>
            <pc:sldMk cId="1584182342" sldId="284"/>
            <ac:picMk id="9" creationId="{AFB4251D-2152-445B-82FA-A29BA21DC245}"/>
          </ac:picMkLst>
        </pc:picChg>
      </pc:sldChg>
      <pc:sldChg chg="addSp modSp add">
        <pc:chgData name="David Rivard" userId="db22ed38-84af-4913-b7d4-b72d4a8bc44b" providerId="ADAL" clId="{0047F09B-398E-4B41-820F-0AE9F2120736}" dt="2019-04-25T03:30:35.508" v="1123" actId="1076"/>
        <pc:sldMkLst>
          <pc:docMk/>
          <pc:sldMk cId="3512564173" sldId="285"/>
        </pc:sldMkLst>
        <pc:spChg chg="mod">
          <ac:chgData name="David Rivard" userId="db22ed38-84af-4913-b7d4-b72d4a8bc44b" providerId="ADAL" clId="{0047F09B-398E-4B41-820F-0AE9F2120736}" dt="2019-04-25T03:30:29.535" v="1122" actId="14100"/>
          <ac:spMkLst>
            <pc:docMk/>
            <pc:sldMk cId="3512564173" sldId="285"/>
            <ac:spMk id="10" creationId="{FDA1352B-0CE7-4FF6-BC30-F924D570A2E7}"/>
          </ac:spMkLst>
        </pc:spChg>
        <pc:picChg chg="add mod">
          <ac:chgData name="David Rivard" userId="db22ed38-84af-4913-b7d4-b72d4a8bc44b" providerId="ADAL" clId="{0047F09B-398E-4B41-820F-0AE9F2120736}" dt="2019-04-25T03:30:35.508" v="1123" actId="1076"/>
          <ac:picMkLst>
            <pc:docMk/>
            <pc:sldMk cId="3512564173" sldId="285"/>
            <ac:picMk id="3" creationId="{660BCAD4-AAAB-4F7F-B0C2-D7C62D85E312}"/>
          </ac:picMkLst>
        </pc:picChg>
      </pc:sldChg>
      <pc:sldChg chg="addSp delSp modSp add">
        <pc:chgData name="David Rivard" userId="db22ed38-84af-4913-b7d4-b72d4a8bc44b" providerId="ADAL" clId="{0047F09B-398E-4B41-820F-0AE9F2120736}" dt="2019-04-25T03:33:32.895" v="1177" actId="1076"/>
        <pc:sldMkLst>
          <pc:docMk/>
          <pc:sldMk cId="3408513399" sldId="286"/>
        </pc:sldMkLst>
        <pc:spChg chg="mod">
          <ac:chgData name="David Rivard" userId="db22ed38-84af-4913-b7d4-b72d4a8bc44b" providerId="ADAL" clId="{0047F09B-398E-4B41-820F-0AE9F2120736}" dt="2019-04-25T03:31:40.123" v="1172" actId="20577"/>
          <ac:spMkLst>
            <pc:docMk/>
            <pc:sldMk cId="3408513399" sldId="286"/>
            <ac:spMk id="10" creationId="{FDA1352B-0CE7-4FF6-BC30-F924D570A2E7}"/>
          </ac:spMkLst>
        </pc:spChg>
        <pc:picChg chg="del">
          <ac:chgData name="David Rivard" userId="db22ed38-84af-4913-b7d4-b72d4a8bc44b" providerId="ADAL" clId="{0047F09B-398E-4B41-820F-0AE9F2120736}" dt="2019-04-25T03:31:42.956" v="1173" actId="478"/>
          <ac:picMkLst>
            <pc:docMk/>
            <pc:sldMk cId="3408513399" sldId="286"/>
            <ac:picMk id="3" creationId="{660BCAD4-AAAB-4F7F-B0C2-D7C62D85E312}"/>
          </ac:picMkLst>
        </pc:picChg>
        <pc:picChg chg="add mod">
          <ac:chgData name="David Rivard" userId="db22ed38-84af-4913-b7d4-b72d4a8bc44b" providerId="ADAL" clId="{0047F09B-398E-4B41-820F-0AE9F2120736}" dt="2019-04-25T03:33:32.895" v="1177" actId="1076"/>
          <ac:picMkLst>
            <pc:docMk/>
            <pc:sldMk cId="3408513399" sldId="286"/>
            <ac:picMk id="4" creationId="{574FE433-B2B8-442A-A958-4CA16DFE7167}"/>
          </ac:picMkLst>
        </pc:picChg>
      </pc:sldChg>
    </pc:docChg>
  </pc:docChgLst>
  <pc:docChgLst>
    <pc:chgData name="Salim Adamon" userId="db5f2a80-a1d2-43a4-a080-df5aef119749" providerId="ADAL" clId="{6B9A1890-FB4F-4ED2-BF66-FC125A4EB5C2}"/>
  </pc:docChgLst>
  <pc:docChgLst>
    <pc:chgData name="David Rivard" userId="db22ed38-84af-4913-b7d4-b72d4a8bc44b" providerId="ADAL" clId="{E1796B4E-4C00-4588-BDC3-8BEC58A2BAED}"/>
    <pc:docChg chg="undo custSel addSld delSld modSld sldOrd">
      <pc:chgData name="David Rivard" userId="db22ed38-84af-4913-b7d4-b72d4a8bc44b" providerId="ADAL" clId="{E1796B4E-4C00-4588-BDC3-8BEC58A2BAED}" dt="2019-05-10T10:52:33.481" v="8052" actId="20577"/>
      <pc:docMkLst>
        <pc:docMk/>
      </pc:docMkLst>
      <pc:sldChg chg="addSp modSp">
        <pc:chgData name="David Rivard" userId="db22ed38-84af-4913-b7d4-b72d4a8bc44b" providerId="ADAL" clId="{E1796B4E-4C00-4588-BDC3-8BEC58A2BAED}" dt="2019-05-10T02:08:22" v="8014" actId="20577"/>
        <pc:sldMkLst>
          <pc:docMk/>
          <pc:sldMk cId="2772895749" sldId="259"/>
        </pc:sldMkLst>
        <pc:spChg chg="mod">
          <ac:chgData name="David Rivard" userId="db22ed38-84af-4913-b7d4-b72d4a8bc44b" providerId="ADAL" clId="{E1796B4E-4C00-4588-BDC3-8BEC58A2BAED}" dt="2019-05-07T22:28:27.154" v="7096" actId="1076"/>
          <ac:spMkLst>
            <pc:docMk/>
            <pc:sldMk cId="2772895749" sldId="259"/>
            <ac:spMk id="2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10T02:08:22" v="8014" actId="20577"/>
          <ac:spMkLst>
            <pc:docMk/>
            <pc:sldMk cId="2772895749" sldId="259"/>
            <ac:spMk id="3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06T12:46:06.736" v="5865" actId="1076"/>
          <ac:spMkLst>
            <pc:docMk/>
            <pc:sldMk cId="2772895749" sldId="259"/>
            <ac:spMk id="4" creationId="{EDE9F678-8CA0-4714-8728-B637C5645322}"/>
          </ac:spMkLst>
        </pc:spChg>
        <pc:spChg chg="add mod">
          <ac:chgData name="David Rivard" userId="db22ed38-84af-4913-b7d4-b72d4a8bc44b" providerId="ADAL" clId="{E1796B4E-4C00-4588-BDC3-8BEC58A2BAED}" dt="2019-05-07T22:29:20.305" v="7133" actId="255"/>
          <ac:spMkLst>
            <pc:docMk/>
            <pc:sldMk cId="2772895749" sldId="259"/>
            <ac:spMk id="7" creationId="{6A7825A7-9166-4E6D-BAE4-FDD65DE6519E}"/>
          </ac:spMkLst>
        </pc:spChg>
        <pc:picChg chg="mod">
          <ac:chgData name="David Rivard" userId="db22ed38-84af-4913-b7d4-b72d4a8bc44b" providerId="ADAL" clId="{E1796B4E-4C00-4588-BDC3-8BEC58A2BAED}" dt="2019-05-06T12:35:34.792" v="5847" actId="1076"/>
          <ac:picMkLst>
            <pc:docMk/>
            <pc:sldMk cId="2772895749" sldId="259"/>
            <ac:picMk id="5" creationId="{6B41084A-654E-4406-A2CC-36E43480209D}"/>
          </ac:picMkLst>
        </pc:picChg>
        <pc:picChg chg="add mod">
          <ac:chgData name="David Rivard" userId="db22ed38-84af-4913-b7d4-b72d4a8bc44b" providerId="ADAL" clId="{E1796B4E-4C00-4588-BDC3-8BEC58A2BAED}" dt="2019-05-07T22:28:37.554" v="7098" actId="1076"/>
          <ac:picMkLst>
            <pc:docMk/>
            <pc:sldMk cId="2772895749" sldId="259"/>
            <ac:picMk id="6" creationId="{CFF7185B-7907-40A6-B1DD-B2AB5E1F274C}"/>
          </ac:picMkLst>
        </pc:picChg>
      </pc:sldChg>
      <pc:sldChg chg="modSp modNotesTx">
        <pc:chgData name="David Rivard" userId="db22ed38-84af-4913-b7d4-b72d4a8bc44b" providerId="ADAL" clId="{E1796B4E-4C00-4588-BDC3-8BEC58A2BAED}" dt="2019-05-08T03:13:34.032" v="7259" actId="13926"/>
        <pc:sldMkLst>
          <pc:docMk/>
          <pc:sldMk cId="421519693" sldId="260"/>
        </pc:sldMkLst>
        <pc:spChg chg="mod">
          <ac:chgData name="David Rivard" userId="db22ed38-84af-4913-b7d4-b72d4a8bc44b" providerId="ADAL" clId="{E1796B4E-4C00-4588-BDC3-8BEC58A2BAED}" dt="2019-05-08T03:13:34.032" v="7259" actId="13926"/>
          <ac:spMkLst>
            <pc:docMk/>
            <pc:sldMk cId="421519693" sldId="260"/>
            <ac:spMk id="2" creationId="{00000000-0000-0000-0000-000000000000}"/>
          </ac:spMkLst>
        </pc:spChg>
      </pc:sldChg>
      <pc:sldChg chg="modSp">
        <pc:chgData name="David Rivard" userId="db22ed38-84af-4913-b7d4-b72d4a8bc44b" providerId="ADAL" clId="{E1796B4E-4C00-4588-BDC3-8BEC58A2BAED}" dt="2019-05-06T12:35:18.925" v="5845" actId="20577"/>
        <pc:sldMkLst>
          <pc:docMk/>
          <pc:sldMk cId="460369290" sldId="266"/>
        </pc:sldMkLst>
        <pc:spChg chg="mod">
          <ac:chgData name="David Rivard" userId="db22ed38-84af-4913-b7d4-b72d4a8bc44b" providerId="ADAL" clId="{E1796B4E-4C00-4588-BDC3-8BEC58A2BAED}" dt="2019-05-06T12:35:18.925" v="5845" actId="20577"/>
          <ac:spMkLst>
            <pc:docMk/>
            <pc:sldMk cId="460369290" sldId="266"/>
            <ac:spMk id="4" creationId="{95FA1332-FCA4-4788-BAC0-9C84FE9A86D4}"/>
          </ac:spMkLst>
        </pc:spChg>
      </pc:sldChg>
      <pc:sldChg chg="addSp modSp modNotesTx">
        <pc:chgData name="David Rivard" userId="db22ed38-84af-4913-b7d4-b72d4a8bc44b" providerId="ADAL" clId="{E1796B4E-4C00-4588-BDC3-8BEC58A2BAED}" dt="2019-05-10T02:10:35.475" v="8027" actId="20577"/>
        <pc:sldMkLst>
          <pc:docMk/>
          <pc:sldMk cId="465384868" sldId="270"/>
        </pc:sldMkLst>
        <pc:spChg chg="mod">
          <ac:chgData name="David Rivard" userId="db22ed38-84af-4913-b7d4-b72d4a8bc44b" providerId="ADAL" clId="{E1796B4E-4C00-4588-BDC3-8BEC58A2BAED}" dt="2019-05-10T02:10:35.475" v="8027" actId="20577"/>
          <ac:spMkLst>
            <pc:docMk/>
            <pc:sldMk cId="465384868" sldId="270"/>
            <ac:spMk id="3" creationId="{00000000-0000-0000-0000-000000000000}"/>
          </ac:spMkLst>
        </pc:spChg>
        <pc:picChg chg="mod">
          <ac:chgData name="David Rivard" userId="db22ed38-84af-4913-b7d4-b72d4a8bc44b" providerId="ADAL" clId="{E1796B4E-4C00-4588-BDC3-8BEC58A2BAED}" dt="2019-05-06T14:47:37.796" v="5935" actId="14100"/>
          <ac:picMkLst>
            <pc:docMk/>
            <pc:sldMk cId="465384868" sldId="270"/>
            <ac:picMk id="4" creationId="{97076550-C469-4AB4-93CD-B5B3CA7E74ED}"/>
          </ac:picMkLst>
        </pc:picChg>
        <pc:picChg chg="add mod">
          <ac:chgData name="David Rivard" userId="db22ed38-84af-4913-b7d4-b72d4a8bc44b" providerId="ADAL" clId="{E1796B4E-4C00-4588-BDC3-8BEC58A2BAED}" dt="2019-05-08T19:36:02.519" v="7333" actId="1076"/>
          <ac:picMkLst>
            <pc:docMk/>
            <pc:sldMk cId="465384868" sldId="270"/>
            <ac:picMk id="1026" creationId="{115C2184-0EF9-4222-9B74-6E40FEC045AE}"/>
          </ac:picMkLst>
        </pc:picChg>
        <pc:picChg chg="add mod">
          <ac:chgData name="David Rivard" userId="db22ed38-84af-4913-b7d4-b72d4a8bc44b" providerId="ADAL" clId="{E1796B4E-4C00-4588-BDC3-8BEC58A2BAED}" dt="2019-05-08T19:36:01.102" v="7332" actId="1076"/>
          <ac:picMkLst>
            <pc:docMk/>
            <pc:sldMk cId="465384868" sldId="270"/>
            <ac:picMk id="1028" creationId="{47286ECA-05D7-484D-B04F-67602511717D}"/>
          </ac:picMkLst>
        </pc:picChg>
      </pc:sldChg>
      <pc:sldChg chg="addSp modSp">
        <pc:chgData name="David Rivard" userId="db22ed38-84af-4913-b7d4-b72d4a8bc44b" providerId="ADAL" clId="{E1796B4E-4C00-4588-BDC3-8BEC58A2BAED}" dt="2019-05-10T10:50:01.915" v="8040" actId="1076"/>
        <pc:sldMkLst>
          <pc:docMk/>
          <pc:sldMk cId="1340414851" sldId="273"/>
        </pc:sldMkLst>
        <pc:spChg chg="mod">
          <ac:chgData name="David Rivard" userId="db22ed38-84af-4913-b7d4-b72d4a8bc44b" providerId="ADAL" clId="{E1796B4E-4C00-4588-BDC3-8BEC58A2BAED}" dt="2019-05-08T03:14:07.184" v="7260" actId="13926"/>
          <ac:spMkLst>
            <pc:docMk/>
            <pc:sldMk cId="1340414851" sldId="273"/>
            <ac:spMk id="2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09T10:27:30.168" v="7989" actId="113"/>
          <ac:spMkLst>
            <pc:docMk/>
            <pc:sldMk cId="1340414851" sldId="273"/>
            <ac:spMk id="6" creationId="{B79EFF2A-1A2B-44C4-AF6C-2CC00FDA61DE}"/>
          </ac:spMkLst>
        </pc:spChg>
        <pc:picChg chg="add mod">
          <ac:chgData name="David Rivard" userId="db22ed38-84af-4913-b7d4-b72d4a8bc44b" providerId="ADAL" clId="{E1796B4E-4C00-4588-BDC3-8BEC58A2BAED}" dt="2019-05-10T10:50:01.915" v="8040" actId="1076"/>
          <ac:picMkLst>
            <pc:docMk/>
            <pc:sldMk cId="1340414851" sldId="273"/>
            <ac:picMk id="3" creationId="{C6A04664-5B7D-4F13-AB2F-ABFD96F59DBC}"/>
          </ac:picMkLst>
        </pc:picChg>
        <pc:picChg chg="mod">
          <ac:chgData name="David Rivard" userId="db22ed38-84af-4913-b7d4-b72d4a8bc44b" providerId="ADAL" clId="{E1796B4E-4C00-4588-BDC3-8BEC58A2BAED}" dt="2019-05-08T03:14:11.089" v="7261" actId="14100"/>
          <ac:picMkLst>
            <pc:docMk/>
            <pc:sldMk cId="1340414851" sldId="273"/>
            <ac:picMk id="5" creationId="{076B0817-97B8-49D4-B74F-A0780DC57BEC}"/>
          </ac:picMkLst>
        </pc:picChg>
        <pc:picChg chg="add mod">
          <ac:chgData name="David Rivard" userId="db22ed38-84af-4913-b7d4-b72d4a8bc44b" providerId="ADAL" clId="{E1796B4E-4C00-4588-BDC3-8BEC58A2BAED}" dt="2019-05-08T03:14:19.229" v="7265" actId="167"/>
          <ac:picMkLst>
            <pc:docMk/>
            <pc:sldMk cId="1340414851" sldId="273"/>
            <ac:picMk id="7" creationId="{1C875C8F-F8CC-49FA-9463-B8355D2042A4}"/>
          </ac:picMkLst>
        </pc:picChg>
      </pc:sldChg>
      <pc:sldChg chg="addSp modSp modNotesTx">
        <pc:chgData name="David Rivard" userId="db22ed38-84af-4913-b7d4-b72d4a8bc44b" providerId="ADAL" clId="{E1796B4E-4C00-4588-BDC3-8BEC58A2BAED}" dt="2019-05-10T10:50:32.450" v="8041" actId="113"/>
        <pc:sldMkLst>
          <pc:docMk/>
          <pc:sldMk cId="1891053343" sldId="274"/>
        </pc:sldMkLst>
        <pc:spChg chg="mod">
          <ac:chgData name="David Rivard" userId="db22ed38-84af-4913-b7d4-b72d4a8bc44b" providerId="ADAL" clId="{E1796B4E-4C00-4588-BDC3-8BEC58A2BAED}" dt="2019-05-06T14:49:10.372" v="5939" actId="20577"/>
          <ac:spMkLst>
            <pc:docMk/>
            <pc:sldMk cId="1891053343" sldId="274"/>
            <ac:spMk id="2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10T10:50:32.450" v="8041" actId="113"/>
          <ac:spMkLst>
            <pc:docMk/>
            <pc:sldMk cId="1891053343" sldId="274"/>
            <ac:spMk id="6" creationId="{B79EFF2A-1A2B-44C4-AF6C-2CC00FDA61DE}"/>
          </ac:spMkLst>
        </pc:spChg>
        <pc:picChg chg="add mod">
          <ac:chgData name="David Rivard" userId="db22ed38-84af-4913-b7d4-b72d4a8bc44b" providerId="ADAL" clId="{E1796B4E-4C00-4588-BDC3-8BEC58A2BAED}" dt="2019-05-08T19:36:37.818" v="7334" actId="14100"/>
          <ac:picMkLst>
            <pc:docMk/>
            <pc:sldMk cId="1891053343" sldId="274"/>
            <ac:picMk id="3" creationId="{39219CE2-A4AA-4FED-B878-65421D320002}"/>
          </ac:picMkLst>
        </pc:picChg>
      </pc:sldChg>
      <pc:sldChg chg="addSp delSp modSp">
        <pc:chgData name="David Rivard" userId="db22ed38-84af-4913-b7d4-b72d4a8bc44b" providerId="ADAL" clId="{E1796B4E-4C00-4588-BDC3-8BEC58A2BAED}" dt="2019-05-08T19:40:48.780" v="7337" actId="1076"/>
        <pc:sldMkLst>
          <pc:docMk/>
          <pc:sldMk cId="841502148" sldId="275"/>
        </pc:sldMkLst>
        <pc:spChg chg="add del mod">
          <ac:chgData name="David Rivard" userId="db22ed38-84af-4913-b7d4-b72d4a8bc44b" providerId="ADAL" clId="{E1796B4E-4C00-4588-BDC3-8BEC58A2BAED}" dt="2019-05-04T22:32:49.980" v="2541" actId="478"/>
          <ac:spMkLst>
            <pc:docMk/>
            <pc:sldMk cId="841502148" sldId="275"/>
            <ac:spMk id="3" creationId="{200FC6E0-9E84-40F1-A09C-3745AF0AB0E6}"/>
          </ac:spMkLst>
        </pc:spChg>
        <pc:spChg chg="mod">
          <ac:chgData name="David Rivard" userId="db22ed38-84af-4913-b7d4-b72d4a8bc44b" providerId="ADAL" clId="{E1796B4E-4C00-4588-BDC3-8BEC58A2BAED}" dt="2019-05-04T22:34:24.470" v="2615" actId="20577"/>
          <ac:spMkLst>
            <pc:docMk/>
            <pc:sldMk cId="841502148" sldId="275"/>
            <ac:spMk id="4" creationId="{5B7A3B5F-E17F-45BA-BCCE-1E5F82E2A427}"/>
          </ac:spMkLst>
        </pc:spChg>
        <pc:picChg chg="mod">
          <ac:chgData name="David Rivard" userId="db22ed38-84af-4913-b7d4-b72d4a8bc44b" providerId="ADAL" clId="{E1796B4E-4C00-4588-BDC3-8BEC58A2BAED}" dt="2019-05-04T22:31:50.383" v="2467" actId="1076"/>
          <ac:picMkLst>
            <pc:docMk/>
            <pc:sldMk cId="841502148" sldId="275"/>
            <ac:picMk id="5" creationId="{D6910AD7-2BFF-4B26-831C-220746CF786F}"/>
          </ac:picMkLst>
        </pc:picChg>
        <pc:picChg chg="add mod">
          <ac:chgData name="David Rivard" userId="db22ed38-84af-4913-b7d4-b72d4a8bc44b" providerId="ADAL" clId="{E1796B4E-4C00-4588-BDC3-8BEC58A2BAED}" dt="2019-05-08T19:40:48.780" v="7337" actId="1076"/>
          <ac:picMkLst>
            <pc:docMk/>
            <pc:sldMk cId="841502148" sldId="275"/>
            <ac:picMk id="6" creationId="{F136F73A-338B-49AB-9EAC-6633AA0C9AAC}"/>
          </ac:picMkLst>
        </pc:picChg>
        <pc:picChg chg="mod">
          <ac:chgData name="David Rivard" userId="db22ed38-84af-4913-b7d4-b72d4a8bc44b" providerId="ADAL" clId="{E1796B4E-4C00-4588-BDC3-8BEC58A2BAED}" dt="2019-05-04T22:31:52.354" v="2468" actId="1076"/>
          <ac:picMkLst>
            <pc:docMk/>
            <pc:sldMk cId="841502148" sldId="275"/>
            <ac:picMk id="7" creationId="{085A95CA-407B-4CE0-9FE8-A7FAAD2BE177}"/>
          </ac:picMkLst>
        </pc:picChg>
      </pc:sldChg>
      <pc:sldChg chg="addSp delSp modSp">
        <pc:chgData name="David Rivard" userId="db22ed38-84af-4913-b7d4-b72d4a8bc44b" providerId="ADAL" clId="{E1796B4E-4C00-4588-BDC3-8BEC58A2BAED}" dt="2019-05-07T01:49:22.802" v="6629" actId="20577"/>
        <pc:sldMkLst>
          <pc:docMk/>
          <pc:sldMk cId="3118508681" sldId="276"/>
        </pc:sldMkLst>
        <pc:spChg chg="add del mod">
          <ac:chgData name="David Rivard" userId="db22ed38-84af-4913-b7d4-b72d4a8bc44b" providerId="ADAL" clId="{E1796B4E-4C00-4588-BDC3-8BEC58A2BAED}" dt="2019-05-06T12:53:53.386" v="5929" actId="478"/>
          <ac:spMkLst>
            <pc:docMk/>
            <pc:sldMk cId="3118508681" sldId="276"/>
            <ac:spMk id="3" creationId="{99349488-C855-4BF1-8769-79861D602197}"/>
          </ac:spMkLst>
        </pc:spChg>
        <pc:spChg chg="mod">
          <ac:chgData name="David Rivard" userId="db22ed38-84af-4913-b7d4-b72d4a8bc44b" providerId="ADAL" clId="{E1796B4E-4C00-4588-BDC3-8BEC58A2BAED}" dt="2019-05-07T01:49:22.802" v="6629" actId="20577"/>
          <ac:spMkLst>
            <pc:docMk/>
            <pc:sldMk cId="3118508681" sldId="276"/>
            <ac:spMk id="8" creationId="{17960882-D689-4E73-9D1E-0BB03974D0CA}"/>
          </ac:spMkLst>
        </pc:spChg>
        <pc:picChg chg="mod">
          <ac:chgData name="David Rivard" userId="db22ed38-84af-4913-b7d4-b72d4a8bc44b" providerId="ADAL" clId="{E1796B4E-4C00-4588-BDC3-8BEC58A2BAED}" dt="2019-05-07T01:49:06.397" v="6621" actId="1076"/>
          <ac:picMkLst>
            <pc:docMk/>
            <pc:sldMk cId="3118508681" sldId="276"/>
            <ac:picMk id="9" creationId="{595B595A-1CC7-4C78-982B-F59761362C9E}"/>
          </ac:picMkLst>
        </pc:picChg>
      </pc:sldChg>
      <pc:sldChg chg="addSp modSp">
        <pc:chgData name="David Rivard" userId="db22ed38-84af-4913-b7d4-b72d4a8bc44b" providerId="ADAL" clId="{E1796B4E-4C00-4588-BDC3-8BEC58A2BAED}" dt="2019-05-07T01:51:11.969" v="6640" actId="20577"/>
        <pc:sldMkLst>
          <pc:docMk/>
          <pc:sldMk cId="1860905003" sldId="277"/>
        </pc:sldMkLst>
        <pc:spChg chg="add mod">
          <ac:chgData name="David Rivard" userId="db22ed38-84af-4913-b7d4-b72d4a8bc44b" providerId="ADAL" clId="{E1796B4E-4C00-4588-BDC3-8BEC58A2BAED}" dt="2019-05-07T01:51:11.969" v="6640" actId="20577"/>
          <ac:spMkLst>
            <pc:docMk/>
            <pc:sldMk cId="1860905003" sldId="277"/>
            <ac:spMk id="3" creationId="{A17E977F-441D-4615-8C1B-F1737DC30542}"/>
          </ac:spMkLst>
        </pc:spChg>
        <pc:spChg chg="add mod">
          <ac:chgData name="David Rivard" userId="db22ed38-84af-4913-b7d4-b72d4a8bc44b" providerId="ADAL" clId="{E1796B4E-4C00-4588-BDC3-8BEC58A2BAED}" dt="2019-05-05T18:32:30.320" v="4428" actId="1076"/>
          <ac:spMkLst>
            <pc:docMk/>
            <pc:sldMk cId="1860905003" sldId="277"/>
            <ac:spMk id="6" creationId="{565D5F96-DE10-4B6D-ABBB-AE3EB5411C09}"/>
          </ac:spMkLst>
        </pc:spChg>
        <pc:picChg chg="add mod">
          <ac:chgData name="David Rivard" userId="db22ed38-84af-4913-b7d4-b72d4a8bc44b" providerId="ADAL" clId="{E1796B4E-4C00-4588-BDC3-8BEC58A2BAED}" dt="2019-05-05T18:33:07.083" v="4441" actId="14100"/>
          <ac:picMkLst>
            <pc:docMk/>
            <pc:sldMk cId="1860905003" sldId="277"/>
            <ac:picMk id="4" creationId="{9D1EC8E2-5438-4C77-9990-192167D0330A}"/>
          </ac:picMkLst>
        </pc:picChg>
        <pc:picChg chg="add mod">
          <ac:chgData name="David Rivard" userId="db22ed38-84af-4913-b7d4-b72d4a8bc44b" providerId="ADAL" clId="{E1796B4E-4C00-4588-BDC3-8BEC58A2BAED}" dt="2019-05-05T18:33:04.304" v="4440" actId="1076"/>
          <ac:picMkLst>
            <pc:docMk/>
            <pc:sldMk cId="1860905003" sldId="277"/>
            <ac:picMk id="5" creationId="{FA961592-71AF-4A54-B102-80C2A7549F39}"/>
          </ac:picMkLst>
        </pc:picChg>
        <pc:picChg chg="add mod">
          <ac:chgData name="David Rivard" userId="db22ed38-84af-4913-b7d4-b72d4a8bc44b" providerId="ADAL" clId="{E1796B4E-4C00-4588-BDC3-8BEC58A2BAED}" dt="2019-05-05T18:33:14.091" v="4443" actId="1076"/>
          <ac:picMkLst>
            <pc:docMk/>
            <pc:sldMk cId="1860905003" sldId="277"/>
            <ac:picMk id="7" creationId="{69DAEA72-64CE-4D78-BEE3-03054DB1E99A}"/>
          </ac:picMkLst>
        </pc:picChg>
        <pc:picChg chg="add mod">
          <ac:chgData name="David Rivard" userId="db22ed38-84af-4913-b7d4-b72d4a8bc44b" providerId="ADAL" clId="{E1796B4E-4C00-4588-BDC3-8BEC58A2BAED}" dt="2019-05-05T18:33:33.105" v="4450" actId="1076"/>
          <ac:picMkLst>
            <pc:docMk/>
            <pc:sldMk cId="1860905003" sldId="277"/>
            <ac:picMk id="8" creationId="{4F2CBA52-7E04-4A4B-AAD4-D7343749AFDF}"/>
          </ac:picMkLst>
        </pc:picChg>
        <pc:picChg chg="mod">
          <ac:chgData name="David Rivard" userId="db22ed38-84af-4913-b7d4-b72d4a8bc44b" providerId="ADAL" clId="{E1796B4E-4C00-4588-BDC3-8BEC58A2BAED}" dt="2019-05-06T02:49:41.567" v="5698" actId="1076"/>
          <ac:picMkLst>
            <pc:docMk/>
            <pc:sldMk cId="1860905003" sldId="277"/>
            <ac:picMk id="10" creationId="{36928619-FFED-49C4-A3B5-E38E5AA6B391}"/>
          </ac:picMkLst>
        </pc:picChg>
        <pc:picChg chg="mod">
          <ac:chgData name="David Rivard" userId="db22ed38-84af-4913-b7d4-b72d4a8bc44b" providerId="ADAL" clId="{E1796B4E-4C00-4588-BDC3-8BEC58A2BAED}" dt="2019-05-06T02:50:34.401" v="5700" actId="1076"/>
          <ac:picMkLst>
            <pc:docMk/>
            <pc:sldMk cId="1860905003" sldId="277"/>
            <ac:picMk id="11" creationId="{A0A641A1-C5AE-4DE0-A500-8F0CBCD2B1DA}"/>
          </ac:picMkLst>
        </pc:picChg>
      </pc:sldChg>
      <pc:sldChg chg="addSp modSp ord">
        <pc:chgData name="David Rivard" userId="db22ed38-84af-4913-b7d4-b72d4a8bc44b" providerId="ADAL" clId="{E1796B4E-4C00-4588-BDC3-8BEC58A2BAED}" dt="2019-05-06T02:48:27.281" v="5694" actId="12"/>
        <pc:sldMkLst>
          <pc:docMk/>
          <pc:sldMk cId="1071129472" sldId="278"/>
        </pc:sldMkLst>
        <pc:spChg chg="add mod">
          <ac:chgData name="David Rivard" userId="db22ed38-84af-4913-b7d4-b72d4a8bc44b" providerId="ADAL" clId="{E1796B4E-4C00-4588-BDC3-8BEC58A2BAED}" dt="2019-05-06T02:48:27.281" v="5694" actId="12"/>
          <ac:spMkLst>
            <pc:docMk/>
            <pc:sldMk cId="1071129472" sldId="278"/>
            <ac:spMk id="6" creationId="{215055EE-C64B-47D3-8609-A7A62C41B1C7}"/>
          </ac:spMkLst>
        </pc:spChg>
        <pc:picChg chg="add mod">
          <ac:chgData name="David Rivard" userId="db22ed38-84af-4913-b7d4-b72d4a8bc44b" providerId="ADAL" clId="{E1796B4E-4C00-4588-BDC3-8BEC58A2BAED}" dt="2019-05-06T02:47:17.706" v="5604" actId="1076"/>
          <ac:picMkLst>
            <pc:docMk/>
            <pc:sldMk cId="1071129472" sldId="278"/>
            <ac:picMk id="3" creationId="{0447CA79-B88C-41CB-92BF-9A98B5806226}"/>
          </ac:picMkLst>
        </pc:picChg>
        <pc:picChg chg="add mod">
          <ac:chgData name="David Rivard" userId="db22ed38-84af-4913-b7d4-b72d4a8bc44b" providerId="ADAL" clId="{E1796B4E-4C00-4588-BDC3-8BEC58A2BAED}" dt="2019-05-06T02:47:27.872" v="5607" actId="1076"/>
          <ac:picMkLst>
            <pc:docMk/>
            <pc:sldMk cId="1071129472" sldId="278"/>
            <ac:picMk id="4" creationId="{1539E704-B157-40F7-95D9-E1D609D68FA9}"/>
          </ac:picMkLst>
        </pc:picChg>
        <pc:picChg chg="add mod">
          <ac:chgData name="David Rivard" userId="db22ed38-84af-4913-b7d4-b72d4a8bc44b" providerId="ADAL" clId="{E1796B4E-4C00-4588-BDC3-8BEC58A2BAED}" dt="2019-05-06T02:47:16.099" v="5603" actId="1076"/>
          <ac:picMkLst>
            <pc:docMk/>
            <pc:sldMk cId="1071129472" sldId="278"/>
            <ac:picMk id="5" creationId="{D3486545-C25D-450E-8ADD-54577B07EE92}"/>
          </ac:picMkLst>
        </pc:picChg>
      </pc:sldChg>
      <pc:sldChg chg="addSp delSp modSp ord">
        <pc:chgData name="David Rivard" userId="db22ed38-84af-4913-b7d4-b72d4a8bc44b" providerId="ADAL" clId="{E1796B4E-4C00-4588-BDC3-8BEC58A2BAED}" dt="2019-05-07T01:23:32.582" v="6159" actId="1076"/>
        <pc:sldMkLst>
          <pc:docMk/>
          <pc:sldMk cId="150009789" sldId="279"/>
        </pc:sldMkLst>
        <pc:spChg chg="add mod">
          <ac:chgData name="David Rivard" userId="db22ed38-84af-4913-b7d4-b72d4a8bc44b" providerId="ADAL" clId="{E1796B4E-4C00-4588-BDC3-8BEC58A2BAED}" dt="2019-05-07T01:23:27.918" v="6157" actId="20577"/>
          <ac:spMkLst>
            <pc:docMk/>
            <pc:sldMk cId="150009789" sldId="279"/>
            <ac:spMk id="6" creationId="{46E10E3B-6094-46B9-9C55-4510F7BE7E83}"/>
          </ac:spMkLst>
        </pc:spChg>
        <pc:picChg chg="mod">
          <ac:chgData name="David Rivard" userId="db22ed38-84af-4913-b7d4-b72d4a8bc44b" providerId="ADAL" clId="{E1796B4E-4C00-4588-BDC3-8BEC58A2BAED}" dt="2019-05-04T22:40:37.989" v="2667" actId="14100"/>
          <ac:picMkLst>
            <pc:docMk/>
            <pc:sldMk cId="150009789" sldId="279"/>
            <ac:picMk id="3" creationId="{2D7CEF29-31C2-4ABB-A2FB-7A55F9433136}"/>
          </ac:picMkLst>
        </pc:picChg>
        <pc:picChg chg="add del mod">
          <ac:chgData name="David Rivard" userId="db22ed38-84af-4913-b7d4-b72d4a8bc44b" providerId="ADAL" clId="{E1796B4E-4C00-4588-BDC3-8BEC58A2BAED}" dt="2019-05-04T22:45:54.631" v="2966" actId="478"/>
          <ac:picMkLst>
            <pc:docMk/>
            <pc:sldMk cId="150009789" sldId="279"/>
            <ac:picMk id="4" creationId="{11825741-73BF-4174-B0D3-D8E18106D68C}"/>
          </ac:picMkLst>
        </pc:picChg>
        <pc:picChg chg="add mod">
          <ac:chgData name="David Rivard" userId="db22ed38-84af-4913-b7d4-b72d4a8bc44b" providerId="ADAL" clId="{E1796B4E-4C00-4588-BDC3-8BEC58A2BAED}" dt="2019-05-07T01:23:32.582" v="6159" actId="1076"/>
          <ac:picMkLst>
            <pc:docMk/>
            <pc:sldMk cId="150009789" sldId="279"/>
            <ac:picMk id="5" creationId="{2F65D3D4-850D-4474-9C82-AA4B34404F43}"/>
          </ac:picMkLst>
        </pc:picChg>
        <pc:picChg chg="add mod">
          <ac:chgData name="David Rivard" userId="db22ed38-84af-4913-b7d4-b72d4a8bc44b" providerId="ADAL" clId="{E1796B4E-4C00-4588-BDC3-8BEC58A2BAED}" dt="2019-05-07T01:23:30.676" v="6158" actId="1076"/>
          <ac:picMkLst>
            <pc:docMk/>
            <pc:sldMk cId="150009789" sldId="279"/>
            <ac:picMk id="7" creationId="{C57FFA3C-BA73-446C-8EEA-EB9CEB9FF31F}"/>
          </ac:picMkLst>
        </pc:picChg>
      </pc:sldChg>
      <pc:sldChg chg="addSp modSp ord">
        <pc:chgData name="David Rivard" userId="db22ed38-84af-4913-b7d4-b72d4a8bc44b" providerId="ADAL" clId="{E1796B4E-4C00-4588-BDC3-8BEC58A2BAED}" dt="2019-05-08T03:22:52.128" v="7292" actId="1076"/>
        <pc:sldMkLst>
          <pc:docMk/>
          <pc:sldMk cId="1270607706" sldId="280"/>
        </pc:sldMkLst>
        <pc:spChg chg="add mod">
          <ac:chgData name="David Rivard" userId="db22ed38-84af-4913-b7d4-b72d4a8bc44b" providerId="ADAL" clId="{E1796B4E-4C00-4588-BDC3-8BEC58A2BAED}" dt="2019-05-01T03:35:37.416" v="403" actId="1076"/>
          <ac:spMkLst>
            <pc:docMk/>
            <pc:sldMk cId="1270607706" sldId="280"/>
            <ac:spMk id="5" creationId="{AAF022E9-45BA-4C8A-BC99-8C606AB5AA91}"/>
          </ac:spMkLst>
        </pc:spChg>
        <pc:spChg chg="add mod">
          <ac:chgData name="David Rivard" userId="db22ed38-84af-4913-b7d4-b72d4a8bc44b" providerId="ADAL" clId="{E1796B4E-4C00-4588-BDC3-8BEC58A2BAED}" dt="2019-05-01T03:35:57.271" v="409" actId="20577"/>
          <ac:spMkLst>
            <pc:docMk/>
            <pc:sldMk cId="1270607706" sldId="280"/>
            <ac:spMk id="13" creationId="{60D80F4B-AE27-4B23-8F88-E1590FD7F518}"/>
          </ac:spMkLst>
        </pc:spChg>
        <pc:spChg chg="mod">
          <ac:chgData name="David Rivard" userId="db22ed38-84af-4913-b7d4-b72d4a8bc44b" providerId="ADAL" clId="{E1796B4E-4C00-4588-BDC3-8BEC58A2BAED}" dt="2019-05-01T03:37:19.327" v="473" actId="20577"/>
          <ac:spMkLst>
            <pc:docMk/>
            <pc:sldMk cId="1270607706" sldId="280"/>
            <ac:spMk id="14" creationId="{07FB6400-61D9-4DD3-B631-799CC79A0BFC}"/>
          </ac:spMkLst>
        </pc:spChg>
        <pc:spChg chg="mod">
          <ac:chgData name="David Rivard" userId="db22ed38-84af-4913-b7d4-b72d4a8bc44b" providerId="ADAL" clId="{E1796B4E-4C00-4588-BDC3-8BEC58A2BAED}" dt="2019-05-04T22:39:29.412" v="2664" actId="113"/>
          <ac:spMkLst>
            <pc:docMk/>
            <pc:sldMk cId="1270607706" sldId="280"/>
            <ac:spMk id="17" creationId="{F94B9B12-0AA8-4B60-8918-9B42130737F7}"/>
          </ac:spMkLst>
        </pc:spChg>
        <pc:spChg chg="mod">
          <ac:chgData name="David Rivard" userId="db22ed38-84af-4913-b7d4-b72d4a8bc44b" providerId="ADAL" clId="{E1796B4E-4C00-4588-BDC3-8BEC58A2BAED}" dt="2019-05-08T03:22:16.469" v="7291" actId="1076"/>
          <ac:spMkLst>
            <pc:docMk/>
            <pc:sldMk cId="1270607706" sldId="280"/>
            <ac:spMk id="18" creationId="{93CB7CD4-3EA1-4D35-BB5C-88C2921985A4}"/>
          </ac:spMkLst>
        </pc:spChg>
        <pc:spChg chg="add mod">
          <ac:chgData name="David Rivard" userId="db22ed38-84af-4913-b7d4-b72d4a8bc44b" providerId="ADAL" clId="{E1796B4E-4C00-4588-BDC3-8BEC58A2BAED}" dt="2019-05-08T03:22:52.128" v="7292" actId="1076"/>
          <ac:spMkLst>
            <pc:docMk/>
            <pc:sldMk cId="1270607706" sldId="280"/>
            <ac:spMk id="21" creationId="{6E9FFEFC-4239-457E-9EA0-430EF32150F0}"/>
          </ac:spMkLst>
        </pc:spChg>
        <pc:picChg chg="add mod">
          <ac:chgData name="David Rivard" userId="db22ed38-84af-4913-b7d4-b72d4a8bc44b" providerId="ADAL" clId="{E1796B4E-4C00-4588-BDC3-8BEC58A2BAED}" dt="2019-05-01T03:43:23.034" v="629" actId="1076"/>
          <ac:picMkLst>
            <pc:docMk/>
            <pc:sldMk cId="1270607706" sldId="280"/>
            <ac:picMk id="6" creationId="{750CE427-554C-48B2-8697-D98F323A8FBE}"/>
          </ac:picMkLst>
        </pc:picChg>
        <pc:picChg chg="mod">
          <ac:chgData name="David Rivard" userId="db22ed38-84af-4913-b7d4-b72d4a8bc44b" providerId="ADAL" clId="{E1796B4E-4C00-4588-BDC3-8BEC58A2BAED}" dt="2019-05-01T03:36:35.694" v="434" actId="14100"/>
          <ac:picMkLst>
            <pc:docMk/>
            <pc:sldMk cId="1270607706" sldId="280"/>
            <ac:picMk id="15" creationId="{9E4653A5-8096-4BF1-BD1E-E576854FA226}"/>
          </ac:picMkLst>
        </pc:picChg>
        <pc:picChg chg="mod">
          <ac:chgData name="David Rivard" userId="db22ed38-84af-4913-b7d4-b72d4a8bc44b" providerId="ADAL" clId="{E1796B4E-4C00-4588-BDC3-8BEC58A2BAED}" dt="2019-05-08T03:22:11.601" v="7290" actId="14100"/>
          <ac:picMkLst>
            <pc:docMk/>
            <pc:sldMk cId="1270607706" sldId="280"/>
            <ac:picMk id="16" creationId="{3A16E3DD-BCC2-4B23-BBBE-D2B93659E829}"/>
          </ac:picMkLst>
        </pc:picChg>
        <pc:cxnChg chg="add mod">
          <ac:chgData name="David Rivard" userId="db22ed38-84af-4913-b7d4-b72d4a8bc44b" providerId="ADAL" clId="{E1796B4E-4C00-4588-BDC3-8BEC58A2BAED}" dt="2019-05-01T03:33:44.981" v="391" actId="692"/>
          <ac:cxnSpMkLst>
            <pc:docMk/>
            <pc:sldMk cId="1270607706" sldId="280"/>
            <ac:cxnSpMk id="4" creationId="{D856E72A-E355-4D0B-9A61-2A90C35ABC9A}"/>
          </ac:cxnSpMkLst>
        </pc:cxnChg>
        <pc:cxnChg chg="add mod">
          <ac:chgData name="David Rivard" userId="db22ed38-84af-4913-b7d4-b72d4a8bc44b" providerId="ADAL" clId="{E1796B4E-4C00-4588-BDC3-8BEC58A2BAED}" dt="2019-05-01T03:35:51.146" v="405" actId="1076"/>
          <ac:cxnSpMkLst>
            <pc:docMk/>
            <pc:sldMk cId="1270607706" sldId="280"/>
            <ac:cxnSpMk id="12" creationId="{6D9CF38F-8766-4040-B15C-B5ABF6EA3353}"/>
          </ac:cxnSpMkLst>
        </pc:cxnChg>
        <pc:cxnChg chg="mod">
          <ac:chgData name="David Rivard" userId="db22ed38-84af-4913-b7d4-b72d4a8bc44b" providerId="ADAL" clId="{E1796B4E-4C00-4588-BDC3-8BEC58A2BAED}" dt="2019-05-02T02:07:58.978" v="1561" actId="1076"/>
          <ac:cxnSpMkLst>
            <pc:docMk/>
            <pc:sldMk cId="1270607706" sldId="280"/>
            <ac:cxnSpMk id="19" creationId="{6362FDC8-B9A0-4CCE-95D8-7BF4CBD92A92}"/>
          </ac:cxnSpMkLst>
        </pc:cxnChg>
        <pc:cxnChg chg="add mod">
          <ac:chgData name="David Rivard" userId="db22ed38-84af-4913-b7d4-b72d4a8bc44b" providerId="ADAL" clId="{E1796B4E-4C00-4588-BDC3-8BEC58A2BAED}" dt="2019-05-02T02:08:08.685" v="1564" actId="1076"/>
          <ac:cxnSpMkLst>
            <pc:docMk/>
            <pc:sldMk cId="1270607706" sldId="280"/>
            <ac:cxnSpMk id="20" creationId="{5A6AD09C-5D4C-446E-88AF-FE5DF98A9810}"/>
          </ac:cxnSpMkLst>
        </pc:cxnChg>
      </pc:sldChg>
      <pc:sldChg chg="addSp modSp ord">
        <pc:chgData name="David Rivard" userId="db22ed38-84af-4913-b7d4-b72d4a8bc44b" providerId="ADAL" clId="{E1796B4E-4C00-4588-BDC3-8BEC58A2BAED}" dt="2019-05-10T10:48:39.118" v="8034"/>
        <pc:sldMkLst>
          <pc:docMk/>
          <pc:sldMk cId="3914904806" sldId="281"/>
        </pc:sldMkLst>
        <pc:spChg chg="mod">
          <ac:chgData name="David Rivard" userId="db22ed38-84af-4913-b7d4-b72d4a8bc44b" providerId="ADAL" clId="{E1796B4E-4C00-4588-BDC3-8BEC58A2BAED}" dt="2019-05-06T14:48:33.694" v="5937" actId="20577"/>
          <ac:spMkLst>
            <pc:docMk/>
            <pc:sldMk cId="3914904806" sldId="281"/>
            <ac:spMk id="2" creationId="{00000000-0000-0000-0000-000000000000}"/>
          </ac:spMkLst>
        </pc:spChg>
        <pc:spChg chg="add mod">
          <ac:chgData name="David Rivard" userId="db22ed38-84af-4913-b7d4-b72d4a8bc44b" providerId="ADAL" clId="{E1796B4E-4C00-4588-BDC3-8BEC58A2BAED}" dt="2019-05-08T19:32:35.228" v="7314" actId="113"/>
          <ac:spMkLst>
            <pc:docMk/>
            <pc:sldMk cId="3914904806" sldId="281"/>
            <ac:spMk id="3" creationId="{472195D6-BE09-48B4-8994-3DABB1F9CAF9}"/>
          </ac:spMkLst>
        </pc:spChg>
        <pc:spChg chg="add mod">
          <ac:chgData name="David Rivard" userId="db22ed38-84af-4913-b7d4-b72d4a8bc44b" providerId="ADAL" clId="{E1796B4E-4C00-4588-BDC3-8BEC58A2BAED}" dt="2019-04-28T21:28:49.303" v="10" actId="11529"/>
          <ac:spMkLst>
            <pc:docMk/>
            <pc:sldMk cId="3914904806" sldId="281"/>
            <ac:spMk id="3" creationId="{B2FB4320-C69B-4E53-A485-F24B370D9105}"/>
          </ac:spMkLst>
        </pc:spChg>
        <pc:picChg chg="mod">
          <ac:chgData name="David Rivard" userId="db22ed38-84af-4913-b7d4-b72d4a8bc44b" providerId="ADAL" clId="{E1796B4E-4C00-4588-BDC3-8BEC58A2BAED}" dt="2019-05-06T02:09:48.587" v="4899" actId="14100"/>
          <ac:picMkLst>
            <pc:docMk/>
            <pc:sldMk cId="3914904806" sldId="281"/>
            <ac:picMk id="9" creationId="{F79726EF-A83E-47AE-B05A-EB800E5C430C}"/>
          </ac:picMkLst>
        </pc:picChg>
      </pc:sldChg>
      <pc:sldChg chg="addSp modSp modNotesTx">
        <pc:chgData name="David Rivard" userId="db22ed38-84af-4913-b7d4-b72d4a8bc44b" providerId="ADAL" clId="{E1796B4E-4C00-4588-BDC3-8BEC58A2BAED}" dt="2019-05-07T01:53:06.520" v="6816" actId="20577"/>
        <pc:sldMkLst>
          <pc:docMk/>
          <pc:sldMk cId="1918477182" sldId="282"/>
        </pc:sldMkLst>
        <pc:spChg chg="add mod">
          <ac:chgData name="David Rivard" userId="db22ed38-84af-4913-b7d4-b72d4a8bc44b" providerId="ADAL" clId="{E1796B4E-4C00-4588-BDC3-8BEC58A2BAED}" dt="2019-05-04T23:19:38.513" v="3028" actId="14100"/>
          <ac:spMkLst>
            <pc:docMk/>
            <pc:sldMk cId="1918477182" sldId="282"/>
            <ac:spMk id="3" creationId="{27D76053-36B6-4352-B596-284BF65D9F79}"/>
          </ac:spMkLst>
        </pc:spChg>
        <pc:picChg chg="mod">
          <ac:chgData name="David Rivard" userId="db22ed38-84af-4913-b7d4-b72d4a8bc44b" providerId="ADAL" clId="{E1796B4E-4C00-4588-BDC3-8BEC58A2BAED}" dt="2019-05-04T23:19:20.942" v="3026" actId="1076"/>
          <ac:picMkLst>
            <pc:docMk/>
            <pc:sldMk cId="1918477182" sldId="282"/>
            <ac:picMk id="6" creationId="{4A3D6D48-012B-49B4-9183-B474DA793E88}"/>
          </ac:picMkLst>
        </pc:picChg>
      </pc:sldChg>
      <pc:sldChg chg="addSp delSp modSp ord modNotesTx">
        <pc:chgData name="David Rivard" userId="db22ed38-84af-4913-b7d4-b72d4a8bc44b" providerId="ADAL" clId="{E1796B4E-4C00-4588-BDC3-8BEC58A2BAED}" dt="2019-05-10T10:52:33.481" v="8052" actId="20577"/>
        <pc:sldMkLst>
          <pc:docMk/>
          <pc:sldMk cId="547961035" sldId="283"/>
        </pc:sldMkLst>
        <pc:spChg chg="mod">
          <ac:chgData name="David Rivard" userId="db22ed38-84af-4913-b7d4-b72d4a8bc44b" providerId="ADAL" clId="{E1796B4E-4C00-4588-BDC3-8BEC58A2BAED}" dt="2019-05-07T01:45:24.079" v="6563" actId="20577"/>
          <ac:spMkLst>
            <pc:docMk/>
            <pc:sldMk cId="547961035" sldId="283"/>
            <ac:spMk id="2" creationId="{00000000-0000-0000-0000-000000000000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3" creationId="{3ED60F50-163F-421D-9E8B-12E16CD003F8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6" creationId="{2E5E7889-0E0D-4A9E-A881-6A7E8346F137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7" creationId="{3B67B15C-CF3A-40A0-8CB5-74F2EF6DAE6E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8" creationId="{8229A81E-C073-4D94-904E-F4023CA84EF8}"/>
          </ac:spMkLst>
        </pc:spChg>
        <pc:spChg chg="mod">
          <ac:chgData name="David Rivard" userId="db22ed38-84af-4913-b7d4-b72d4a8bc44b" providerId="ADAL" clId="{E1796B4E-4C00-4588-BDC3-8BEC58A2BAED}" dt="2019-05-10T10:52:33.481" v="8052" actId="20577"/>
          <ac:spMkLst>
            <pc:docMk/>
            <pc:sldMk cId="547961035" sldId="283"/>
            <ac:spMk id="10" creationId="{FDA1352B-0CE7-4FF6-BC30-F924D570A2E7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11" creationId="{96451707-5986-4CEC-BEE3-75661EC2BF3C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12" creationId="{8559BCAF-69C4-4FD7-A622-10264BBF9C25}"/>
          </ac:spMkLst>
        </pc:spChg>
        <pc:spChg chg="add del mod">
          <ac:chgData name="David Rivard" userId="db22ed38-84af-4913-b7d4-b72d4a8bc44b" providerId="ADAL" clId="{E1796B4E-4C00-4588-BDC3-8BEC58A2BAED}" dt="2019-05-06T14:52:21.083" v="6006" actId="478"/>
          <ac:spMkLst>
            <pc:docMk/>
            <pc:sldMk cId="547961035" sldId="283"/>
            <ac:spMk id="14" creationId="{84338A66-0D7D-48E4-96B7-77532E9F7001}"/>
          </ac:spMkLst>
        </pc:spChg>
        <pc:spChg chg="add mod">
          <ac:chgData name="David Rivard" userId="db22ed38-84af-4913-b7d4-b72d4a8bc44b" providerId="ADAL" clId="{E1796B4E-4C00-4588-BDC3-8BEC58A2BAED}" dt="2019-05-07T01:44:50.464" v="6549" actId="1076"/>
          <ac:spMkLst>
            <pc:docMk/>
            <pc:sldMk cId="547961035" sldId="283"/>
            <ac:spMk id="18" creationId="{AFC107E9-15F1-4343-BF19-00EE3B4D1086}"/>
          </ac:spMkLst>
        </pc:spChg>
        <pc:picChg chg="mod">
          <ac:chgData name="David Rivard" userId="db22ed38-84af-4913-b7d4-b72d4a8bc44b" providerId="ADAL" clId="{E1796B4E-4C00-4588-BDC3-8BEC58A2BAED}" dt="2019-05-07T22:44:31.901" v="7203" actId="14100"/>
          <ac:picMkLst>
            <pc:docMk/>
            <pc:sldMk cId="547961035" sldId="283"/>
            <ac:picMk id="9" creationId="{AFB4251D-2152-445B-82FA-A29BA21DC245}"/>
          </ac:picMkLst>
        </pc:picChg>
        <pc:picChg chg="add del mod">
          <ac:chgData name="David Rivard" userId="db22ed38-84af-4913-b7d4-b72d4a8bc44b" providerId="ADAL" clId="{E1796B4E-4C00-4588-BDC3-8BEC58A2BAED}" dt="2019-05-10T10:52:32.888" v="8051"/>
          <ac:picMkLst>
            <pc:docMk/>
            <pc:sldMk cId="547961035" sldId="283"/>
            <ac:picMk id="20" creationId="{29E1D5E4-9FC0-47F1-8CB6-E400A2D78645}"/>
          </ac:picMkLst>
        </pc:pic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5" creationId="{43BE6608-4890-49B3-BE97-3B8361D4DFDE}"/>
          </ac:cxnSpMkLst>
        </pc:cxnChg>
        <pc:cxnChg chg="add del mod">
          <ac:chgData name="David Rivard" userId="db22ed38-84af-4913-b7d4-b72d4a8bc44b" providerId="ADAL" clId="{E1796B4E-4C00-4588-BDC3-8BEC58A2BAED}" dt="2019-05-06T14:52:26.250" v="6007" actId="478"/>
          <ac:cxnSpMkLst>
            <pc:docMk/>
            <pc:sldMk cId="547961035" sldId="283"/>
            <ac:cxnSpMk id="13" creationId="{8D5F7696-9C7C-4076-9124-E3B70517EFE2}"/>
          </ac:cxnSpMkLst>
        </pc:cxnChg>
        <pc:cxnChg chg="add del mod">
          <ac:chgData name="David Rivard" userId="db22ed38-84af-4913-b7d4-b72d4a8bc44b" providerId="ADAL" clId="{E1796B4E-4C00-4588-BDC3-8BEC58A2BAED}" dt="2019-05-06T02:31:52.841" v="5307" actId="478"/>
          <ac:cxnSpMkLst>
            <pc:docMk/>
            <pc:sldMk cId="547961035" sldId="283"/>
            <ac:cxnSpMk id="14" creationId="{F3A09F41-78F9-418D-BDAC-304102FE65CA}"/>
          </ac:cxnSpMkLst>
        </pc:cxnChg>
        <pc:cxnChg chg="add del mod">
          <ac:chgData name="David Rivard" userId="db22ed38-84af-4913-b7d4-b72d4a8bc44b" providerId="ADAL" clId="{E1796B4E-4C00-4588-BDC3-8BEC58A2BAED}" dt="2019-05-06T02:31:30.529" v="5306" actId="11529"/>
          <ac:cxnSpMkLst>
            <pc:docMk/>
            <pc:sldMk cId="547961035" sldId="283"/>
            <ac:cxnSpMk id="16" creationId="{0FACA5CC-45D6-4047-9E6A-281370DD0E96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22" creationId="{465FFE70-9808-4922-93FC-31CF8BC73870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24" creationId="{D55E0854-5184-44EE-9213-461E4975A756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26" creationId="{FAC29478-2284-4EDA-B641-FCE1273A9514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28" creationId="{8D85C1CE-C947-4C09-9A52-23C8DBE9C151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30" creationId="{101A7C09-CFBD-4095-A1DD-EF6DD675D20E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33" creationId="{5B1D1A4C-40BB-4541-975A-030D2A288114}"/>
          </ac:cxnSpMkLst>
        </pc:cxnChg>
        <pc:cxnChg chg="add mod">
          <ac:chgData name="David Rivard" userId="db22ed38-84af-4913-b7d4-b72d4a8bc44b" providerId="ADAL" clId="{E1796B4E-4C00-4588-BDC3-8BEC58A2BAED}" dt="2019-05-07T01:44:50.464" v="6549" actId="1076"/>
          <ac:cxnSpMkLst>
            <pc:docMk/>
            <pc:sldMk cId="547961035" sldId="283"/>
            <ac:cxnSpMk id="35" creationId="{5EC8502A-85E0-435D-BEBE-863CBEDFF65E}"/>
          </ac:cxnSpMkLst>
        </pc:cxnChg>
      </pc:sldChg>
      <pc:sldChg chg="addSp delSp modSp">
        <pc:chgData name="David Rivard" userId="db22ed38-84af-4913-b7d4-b72d4a8bc44b" providerId="ADAL" clId="{E1796B4E-4C00-4588-BDC3-8BEC58A2BAED}" dt="2019-05-07T01:56:08.293" v="6952"/>
        <pc:sldMkLst>
          <pc:docMk/>
          <pc:sldMk cId="1584182342" sldId="284"/>
        </pc:sldMkLst>
        <pc:spChg chg="mod">
          <ac:chgData name="David Rivard" userId="db22ed38-84af-4913-b7d4-b72d4a8bc44b" providerId="ADAL" clId="{E1796B4E-4C00-4588-BDC3-8BEC58A2BAED}" dt="2019-05-06T03:18:29.847" v="5756" actId="20577"/>
          <ac:spMkLst>
            <pc:docMk/>
            <pc:sldMk cId="1584182342" sldId="284"/>
            <ac:spMk id="2" creationId="{00000000-0000-0000-0000-000000000000}"/>
          </ac:spMkLst>
        </pc:spChg>
        <pc:spChg chg="add mod">
          <ac:chgData name="David Rivard" userId="db22ed38-84af-4913-b7d4-b72d4a8bc44b" providerId="ADAL" clId="{E1796B4E-4C00-4588-BDC3-8BEC58A2BAED}" dt="2019-05-07T01:53:56.466" v="6840" actId="1076"/>
          <ac:spMkLst>
            <pc:docMk/>
            <pc:sldMk cId="1584182342" sldId="284"/>
            <ac:spMk id="5" creationId="{60CE15BE-E44F-4D16-AB19-0EBDDF011F21}"/>
          </ac:spMkLst>
        </pc:spChg>
        <pc:spChg chg="add del mod">
          <ac:chgData name="David Rivard" userId="db22ed38-84af-4913-b7d4-b72d4a8bc44b" providerId="ADAL" clId="{E1796B4E-4C00-4588-BDC3-8BEC58A2BAED}" dt="2019-05-07T01:56:08.293" v="6952"/>
          <ac:spMkLst>
            <pc:docMk/>
            <pc:sldMk cId="1584182342" sldId="284"/>
            <ac:spMk id="7" creationId="{B107DB21-9BF2-4BE9-9B7F-867472A10E0B}"/>
          </ac:spMkLst>
        </pc:spChg>
        <pc:spChg chg="add mod">
          <ac:chgData name="David Rivard" userId="db22ed38-84af-4913-b7d4-b72d4a8bc44b" providerId="ADAL" clId="{E1796B4E-4C00-4588-BDC3-8BEC58A2BAED}" dt="2019-05-07T01:54:07.119" v="6847" actId="20577"/>
          <ac:spMkLst>
            <pc:docMk/>
            <pc:sldMk cId="1584182342" sldId="284"/>
            <ac:spMk id="8" creationId="{045379F1-9EBB-4237-AEDC-AC1B76CA9DCF}"/>
          </ac:spMkLst>
        </pc:spChg>
        <pc:spChg chg="add mod">
          <ac:chgData name="David Rivard" userId="db22ed38-84af-4913-b7d4-b72d4a8bc44b" providerId="ADAL" clId="{E1796B4E-4C00-4588-BDC3-8BEC58A2BAED}" dt="2019-05-07T01:56:03.942" v="6950" actId="20577"/>
          <ac:spMkLst>
            <pc:docMk/>
            <pc:sldMk cId="1584182342" sldId="284"/>
            <ac:spMk id="9" creationId="{8555007F-399F-4BF0-8824-BC50D5E53E29}"/>
          </ac:spMkLst>
        </pc:spChg>
        <pc:spChg chg="mod">
          <ac:chgData name="David Rivard" userId="db22ed38-84af-4913-b7d4-b72d4a8bc44b" providerId="ADAL" clId="{E1796B4E-4C00-4588-BDC3-8BEC58A2BAED}" dt="2019-05-01T03:57:15.695" v="1089" actId="113"/>
          <ac:spMkLst>
            <pc:docMk/>
            <pc:sldMk cId="1584182342" sldId="284"/>
            <ac:spMk id="10" creationId="{FDA1352B-0CE7-4FF6-BC30-F924D570A2E7}"/>
          </ac:spMkLst>
        </pc:spChg>
        <pc:picChg chg="add mod">
          <ac:chgData name="David Rivard" userId="db22ed38-84af-4913-b7d4-b72d4a8bc44b" providerId="ADAL" clId="{E1796B4E-4C00-4588-BDC3-8BEC58A2BAED}" dt="2019-05-01T03:56:24.739" v="1084" actId="14100"/>
          <ac:picMkLst>
            <pc:docMk/>
            <pc:sldMk cId="1584182342" sldId="284"/>
            <ac:picMk id="3" creationId="{7783BBF7-3DF1-4B82-841F-BDB46920AFA7}"/>
          </ac:picMkLst>
        </pc:picChg>
        <pc:picChg chg="add mod">
          <ac:chgData name="David Rivard" userId="db22ed38-84af-4913-b7d4-b72d4a8bc44b" providerId="ADAL" clId="{E1796B4E-4C00-4588-BDC3-8BEC58A2BAED}" dt="2019-05-01T03:56:28.575" v="1086" actId="1076"/>
          <ac:picMkLst>
            <pc:docMk/>
            <pc:sldMk cId="1584182342" sldId="284"/>
            <ac:picMk id="4" creationId="{8C25A9F3-C6A2-4C64-85D8-AE389CAB6308}"/>
          </ac:picMkLst>
        </pc:picChg>
        <pc:cxnChg chg="add mod">
          <ac:chgData name="David Rivard" userId="db22ed38-84af-4913-b7d4-b72d4a8bc44b" providerId="ADAL" clId="{E1796B4E-4C00-4588-BDC3-8BEC58A2BAED}" dt="2019-05-01T03:56:48.935" v="1088" actId="1076"/>
          <ac:cxnSpMkLst>
            <pc:docMk/>
            <pc:sldMk cId="1584182342" sldId="284"/>
            <ac:cxnSpMk id="6" creationId="{A44D85B2-9C8B-4DF0-9057-D812D726CB21}"/>
          </ac:cxnSpMkLst>
        </pc:cxnChg>
      </pc:sldChg>
      <pc:sldChg chg="addSp delSp modSp">
        <pc:chgData name="David Rivard" userId="db22ed38-84af-4913-b7d4-b72d4a8bc44b" providerId="ADAL" clId="{E1796B4E-4C00-4588-BDC3-8BEC58A2BAED}" dt="2019-05-05T14:35:14.468" v="3692" actId="20577"/>
        <pc:sldMkLst>
          <pc:docMk/>
          <pc:sldMk cId="3512564173" sldId="285"/>
        </pc:sldMkLst>
        <pc:spChg chg="mod ord">
          <ac:chgData name="David Rivard" userId="db22ed38-84af-4913-b7d4-b72d4a8bc44b" providerId="ADAL" clId="{E1796B4E-4C00-4588-BDC3-8BEC58A2BAED}" dt="2019-05-05T14:35:14.468" v="3692" actId="20577"/>
          <ac:spMkLst>
            <pc:docMk/>
            <pc:sldMk cId="3512564173" sldId="285"/>
            <ac:spMk id="2" creationId="{00000000-0000-0000-0000-000000000000}"/>
          </ac:spMkLst>
        </pc:spChg>
        <pc:spChg chg="add del mod ord">
          <ac:chgData name="David Rivard" userId="db22ed38-84af-4913-b7d4-b72d4a8bc44b" providerId="ADAL" clId="{E1796B4E-4C00-4588-BDC3-8BEC58A2BAED}" dt="2019-05-05T02:32:15.056" v="3302" actId="478"/>
          <ac:spMkLst>
            <pc:docMk/>
            <pc:sldMk cId="3512564173" sldId="285"/>
            <ac:spMk id="8" creationId="{4990F8E8-4965-4C48-AE23-2AC95E12603A}"/>
          </ac:spMkLst>
        </pc:spChg>
        <pc:spChg chg="mod">
          <ac:chgData name="David Rivard" userId="db22ed38-84af-4913-b7d4-b72d4a8bc44b" providerId="ADAL" clId="{E1796B4E-4C00-4588-BDC3-8BEC58A2BAED}" dt="2019-05-05T02:22:51.155" v="3157" actId="14100"/>
          <ac:spMkLst>
            <pc:docMk/>
            <pc:sldMk cId="3512564173" sldId="285"/>
            <ac:spMk id="10" creationId="{FDA1352B-0CE7-4FF6-BC30-F924D570A2E7}"/>
          </ac:spMkLst>
        </pc:spChg>
        <pc:spChg chg="add mod ord">
          <ac:chgData name="David Rivard" userId="db22ed38-84af-4913-b7d4-b72d4a8bc44b" providerId="ADAL" clId="{E1796B4E-4C00-4588-BDC3-8BEC58A2BAED}" dt="2019-05-05T02:45:33.681" v="3446" actId="167"/>
          <ac:spMkLst>
            <pc:docMk/>
            <pc:sldMk cId="3512564173" sldId="285"/>
            <ac:spMk id="12" creationId="{E256EBCA-25EF-44A0-A18D-E6EECF1559FD}"/>
          </ac:spMkLst>
        </pc:spChg>
        <pc:graphicFrameChg chg="add del mod">
          <ac:chgData name="David Rivard" userId="db22ed38-84af-4913-b7d4-b72d4a8bc44b" providerId="ADAL" clId="{E1796B4E-4C00-4588-BDC3-8BEC58A2BAED}" dt="2019-05-05T02:18:01.243" v="3070" actId="478"/>
          <ac:graphicFrameMkLst>
            <pc:docMk/>
            <pc:sldMk cId="3512564173" sldId="285"/>
            <ac:graphicFrameMk id="4" creationId="{3E32E8CC-1CE1-4AD1-8016-153B41FDAA4E}"/>
          </ac:graphicFrameMkLst>
        </pc:graphicFrameChg>
        <pc:graphicFrameChg chg="add del mod">
          <ac:chgData name="David Rivard" userId="db22ed38-84af-4913-b7d4-b72d4a8bc44b" providerId="ADAL" clId="{E1796B4E-4C00-4588-BDC3-8BEC58A2BAED}" dt="2019-05-05T02:22:47.233" v="3156"/>
          <ac:graphicFrameMkLst>
            <pc:docMk/>
            <pc:sldMk cId="3512564173" sldId="285"/>
            <ac:graphicFrameMk id="5" creationId="{562F30B1-5AAF-4B9B-BE4C-27104B0B9C69}"/>
          </ac:graphicFrameMkLst>
        </pc:graphicFrameChg>
        <pc:graphicFrameChg chg="add del mod">
          <ac:chgData name="David Rivard" userId="db22ed38-84af-4913-b7d4-b72d4a8bc44b" providerId="ADAL" clId="{E1796B4E-4C00-4588-BDC3-8BEC58A2BAED}" dt="2019-05-05T02:22:43.378" v="3155"/>
          <ac:graphicFrameMkLst>
            <pc:docMk/>
            <pc:sldMk cId="3512564173" sldId="285"/>
            <ac:graphicFrameMk id="6" creationId="{DFC280A0-37B3-464C-BF30-85471E1B814E}"/>
          </ac:graphicFrameMkLst>
        </pc:graphicFrameChg>
        <pc:graphicFrameChg chg="add del mod">
          <ac:chgData name="David Rivard" userId="db22ed38-84af-4913-b7d4-b72d4a8bc44b" providerId="ADAL" clId="{E1796B4E-4C00-4588-BDC3-8BEC58A2BAED}" dt="2019-05-05T02:32:19.690" v="3303" actId="478"/>
          <ac:graphicFrameMkLst>
            <pc:docMk/>
            <pc:sldMk cId="3512564173" sldId="285"/>
            <ac:graphicFrameMk id="7" creationId="{82E35C65-A67B-4207-9190-A96BE3C79792}"/>
          </ac:graphicFrameMkLst>
        </pc:graphicFrameChg>
        <pc:graphicFrameChg chg="add mod">
          <ac:chgData name="David Rivard" userId="db22ed38-84af-4913-b7d4-b72d4a8bc44b" providerId="ADAL" clId="{E1796B4E-4C00-4588-BDC3-8BEC58A2BAED}" dt="2019-05-05T02:39:48.907" v="3407" actId="14100"/>
          <ac:graphicFrameMkLst>
            <pc:docMk/>
            <pc:sldMk cId="3512564173" sldId="285"/>
            <ac:graphicFrameMk id="9" creationId="{68B19AC9-3550-4D46-8519-A880071F5FD1}"/>
          </ac:graphicFrameMkLst>
        </pc:graphicFrameChg>
        <pc:picChg chg="del mod">
          <ac:chgData name="David Rivard" userId="db22ed38-84af-4913-b7d4-b72d4a8bc44b" providerId="ADAL" clId="{E1796B4E-4C00-4588-BDC3-8BEC58A2BAED}" dt="2019-05-05T02:16:13.723" v="3038" actId="478"/>
          <ac:picMkLst>
            <pc:docMk/>
            <pc:sldMk cId="3512564173" sldId="285"/>
            <ac:picMk id="3" creationId="{660BCAD4-AAAB-4F7F-B0C2-D7C62D85E312}"/>
          </ac:picMkLst>
        </pc:picChg>
        <pc:picChg chg="add mod">
          <ac:chgData name="David Rivard" userId="db22ed38-84af-4913-b7d4-b72d4a8bc44b" providerId="ADAL" clId="{E1796B4E-4C00-4588-BDC3-8BEC58A2BAED}" dt="2019-05-05T02:39:40.263" v="3404" actId="1076"/>
          <ac:picMkLst>
            <pc:docMk/>
            <pc:sldMk cId="3512564173" sldId="285"/>
            <ac:picMk id="11" creationId="{02FEBCBB-9F41-43D3-9B50-6D9BF796377B}"/>
          </ac:picMkLst>
        </pc:picChg>
        <pc:picChg chg="add mod">
          <ac:chgData name="David Rivard" userId="db22ed38-84af-4913-b7d4-b72d4a8bc44b" providerId="ADAL" clId="{E1796B4E-4C00-4588-BDC3-8BEC58A2BAED}" dt="2019-05-05T02:44:42.488" v="3443" actId="207"/>
          <ac:picMkLst>
            <pc:docMk/>
            <pc:sldMk cId="3512564173" sldId="285"/>
            <ac:picMk id="14" creationId="{1FF5082E-87A4-40A5-A6F1-038A1C70413F}"/>
          </ac:picMkLst>
        </pc:picChg>
      </pc:sldChg>
      <pc:sldChg chg="modSp">
        <pc:chgData name="David Rivard" userId="db22ed38-84af-4913-b7d4-b72d4a8bc44b" providerId="ADAL" clId="{E1796B4E-4C00-4588-BDC3-8BEC58A2BAED}" dt="2019-05-06T01:52:38.376" v="4500" actId="1076"/>
        <pc:sldMkLst>
          <pc:docMk/>
          <pc:sldMk cId="3408513399" sldId="286"/>
        </pc:sldMkLst>
        <pc:spChg chg="mod">
          <ac:chgData name="David Rivard" userId="db22ed38-84af-4913-b7d4-b72d4a8bc44b" providerId="ADAL" clId="{E1796B4E-4C00-4588-BDC3-8BEC58A2BAED}" dt="2019-05-06T01:52:28.263" v="4499" actId="20577"/>
          <ac:spMkLst>
            <pc:docMk/>
            <pc:sldMk cId="3408513399" sldId="286"/>
            <ac:spMk id="2" creationId="{00000000-0000-0000-0000-000000000000}"/>
          </ac:spMkLst>
        </pc:spChg>
        <pc:picChg chg="mod">
          <ac:chgData name="David Rivard" userId="db22ed38-84af-4913-b7d4-b72d4a8bc44b" providerId="ADAL" clId="{E1796B4E-4C00-4588-BDC3-8BEC58A2BAED}" dt="2019-05-06T01:52:38.376" v="4500" actId="1076"/>
          <ac:picMkLst>
            <pc:docMk/>
            <pc:sldMk cId="3408513399" sldId="286"/>
            <ac:picMk id="4" creationId="{574FE433-B2B8-442A-A958-4CA16DFE7167}"/>
          </ac:picMkLst>
        </pc:picChg>
      </pc:sldChg>
      <pc:sldChg chg="addSp delSp modSp add">
        <pc:chgData name="David Rivard" userId="db22ed38-84af-4913-b7d4-b72d4a8bc44b" providerId="ADAL" clId="{E1796B4E-4C00-4588-BDC3-8BEC58A2BAED}" dt="2019-05-10T10:47:28.887" v="8033" actId="1076"/>
        <pc:sldMkLst>
          <pc:docMk/>
          <pc:sldMk cId="591185559" sldId="287"/>
        </pc:sldMkLst>
        <pc:spChg chg="mod">
          <ac:chgData name="David Rivard" userId="db22ed38-84af-4913-b7d4-b72d4a8bc44b" providerId="ADAL" clId="{E1796B4E-4C00-4588-BDC3-8BEC58A2BAED}" dt="2019-05-03T00:17:38.291" v="1773" actId="20577"/>
          <ac:spMkLst>
            <pc:docMk/>
            <pc:sldMk cId="591185559" sldId="287"/>
            <ac:spMk id="2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10T10:47:07.070" v="8029" actId="14100"/>
          <ac:spMkLst>
            <pc:docMk/>
            <pc:sldMk cId="591185559" sldId="287"/>
            <ac:spMk id="10" creationId="{FDA1352B-0CE7-4FF6-BC30-F924D570A2E7}"/>
          </ac:spMkLst>
        </pc:spChg>
        <pc:picChg chg="add mod">
          <ac:chgData name="David Rivard" userId="db22ed38-84af-4913-b7d4-b72d4a8bc44b" providerId="ADAL" clId="{E1796B4E-4C00-4588-BDC3-8BEC58A2BAED}" dt="2019-05-05T17:31:52.882" v="3757" actId="1076"/>
          <ac:picMkLst>
            <pc:docMk/>
            <pc:sldMk cId="591185559" sldId="287"/>
            <ac:picMk id="3" creationId="{1DFAF895-5DE0-41A4-B999-AACFCFD5CC6A}"/>
          </ac:picMkLst>
        </pc:picChg>
        <pc:picChg chg="add del mod">
          <ac:chgData name="David Rivard" userId="db22ed38-84af-4913-b7d4-b72d4a8bc44b" providerId="ADAL" clId="{E1796B4E-4C00-4588-BDC3-8BEC58A2BAED}" dt="2019-05-10T10:46:45.131" v="8028" actId="478"/>
          <ac:picMkLst>
            <pc:docMk/>
            <pc:sldMk cId="591185559" sldId="287"/>
            <ac:picMk id="4" creationId="{51CD50A6-BB21-494F-9493-412A0796A19D}"/>
          </ac:picMkLst>
        </pc:picChg>
        <pc:picChg chg="del">
          <ac:chgData name="David Rivard" userId="db22ed38-84af-4913-b7d4-b72d4a8bc44b" providerId="ADAL" clId="{E1796B4E-4C00-4588-BDC3-8BEC58A2BAED}" dt="2019-05-01T03:47:14.700" v="698" actId="478"/>
          <ac:picMkLst>
            <pc:docMk/>
            <pc:sldMk cId="591185559" sldId="287"/>
            <ac:picMk id="4" creationId="{574FE433-B2B8-442A-A958-4CA16DFE7167}"/>
          </ac:picMkLst>
        </pc:picChg>
        <pc:picChg chg="add mod">
          <ac:chgData name="David Rivard" userId="db22ed38-84af-4913-b7d4-b72d4a8bc44b" providerId="ADAL" clId="{E1796B4E-4C00-4588-BDC3-8BEC58A2BAED}" dt="2019-05-10T10:47:28.887" v="8033" actId="1076"/>
          <ac:picMkLst>
            <pc:docMk/>
            <pc:sldMk cId="591185559" sldId="287"/>
            <ac:picMk id="6" creationId="{5A177F35-723D-4B6E-A1A9-45F822E6F0E3}"/>
          </ac:picMkLst>
        </pc:picChg>
      </pc:sldChg>
      <pc:sldChg chg="modSp add">
        <pc:chgData name="David Rivard" userId="db22ed38-84af-4913-b7d4-b72d4a8bc44b" providerId="ADAL" clId="{E1796B4E-4C00-4588-BDC3-8BEC58A2BAED}" dt="2019-05-08T19:37:42.356" v="7336" actId="255"/>
        <pc:sldMkLst>
          <pc:docMk/>
          <pc:sldMk cId="4156883068" sldId="288"/>
        </pc:sldMkLst>
        <pc:spChg chg="mod">
          <ac:chgData name="David Rivard" userId="db22ed38-84af-4913-b7d4-b72d4a8bc44b" providerId="ADAL" clId="{E1796B4E-4C00-4588-BDC3-8BEC58A2BAED}" dt="2019-05-08T19:37:42.356" v="7336" actId="255"/>
          <ac:spMkLst>
            <pc:docMk/>
            <pc:sldMk cId="4156883068" sldId="288"/>
            <ac:spMk id="6" creationId="{B79EFF2A-1A2B-44C4-AF6C-2CC00FDA61DE}"/>
          </ac:spMkLst>
        </pc:spChg>
      </pc:sldChg>
      <pc:sldChg chg="addSp delSp modSp add">
        <pc:chgData name="David Rivard" userId="db22ed38-84af-4913-b7d4-b72d4a8bc44b" providerId="ADAL" clId="{E1796B4E-4C00-4588-BDC3-8BEC58A2BAED}" dt="2019-05-06T03:31:12.958" v="5774" actId="1076"/>
        <pc:sldMkLst>
          <pc:docMk/>
          <pc:sldMk cId="3929998661" sldId="291"/>
        </pc:sldMkLst>
        <pc:spChg chg="mod">
          <ac:chgData name="David Rivard" userId="db22ed38-84af-4913-b7d4-b72d4a8bc44b" providerId="ADAL" clId="{E1796B4E-4C00-4588-BDC3-8BEC58A2BAED}" dt="2019-05-05T14:35:20.875" v="3693" actId="20577"/>
          <ac:spMkLst>
            <pc:docMk/>
            <pc:sldMk cId="3929998661" sldId="291"/>
            <ac:spMk id="2" creationId="{00000000-0000-0000-0000-000000000000}"/>
          </ac:spMkLst>
        </pc:spChg>
        <pc:spChg chg="del">
          <ac:chgData name="David Rivard" userId="db22ed38-84af-4913-b7d4-b72d4a8bc44b" providerId="ADAL" clId="{E1796B4E-4C00-4588-BDC3-8BEC58A2BAED}" dt="2019-05-05T14:34:50.827" v="3690" actId="478"/>
          <ac:spMkLst>
            <pc:docMk/>
            <pc:sldMk cId="3929998661" sldId="291"/>
            <ac:spMk id="12" creationId="{E256EBCA-25EF-44A0-A18D-E6EECF1559FD}"/>
          </ac:spMkLst>
        </pc:spChg>
        <pc:graphicFrameChg chg="del mod">
          <ac:chgData name="David Rivard" userId="db22ed38-84af-4913-b7d4-b72d4a8bc44b" providerId="ADAL" clId="{E1796B4E-4C00-4588-BDC3-8BEC58A2BAED}" dt="2019-05-05T14:34:48.861" v="3689" actId="478"/>
          <ac:graphicFrameMkLst>
            <pc:docMk/>
            <pc:sldMk cId="3929998661" sldId="291"/>
            <ac:graphicFrameMk id="9" creationId="{68B19AC9-3550-4D46-8519-A880071F5FD1}"/>
          </ac:graphicFrameMkLst>
        </pc:graphicFrameChg>
        <pc:picChg chg="add mod">
          <ac:chgData name="David Rivard" userId="db22ed38-84af-4913-b7d4-b72d4a8bc44b" providerId="ADAL" clId="{E1796B4E-4C00-4588-BDC3-8BEC58A2BAED}" dt="2019-05-06T03:31:12.958" v="5774" actId="1076"/>
          <ac:picMkLst>
            <pc:docMk/>
            <pc:sldMk cId="3929998661" sldId="291"/>
            <ac:picMk id="3" creationId="{1E9A5406-82C7-4B22-BD75-5B2210A025A0}"/>
          </ac:picMkLst>
        </pc:picChg>
        <pc:picChg chg="del">
          <ac:chgData name="David Rivard" userId="db22ed38-84af-4913-b7d4-b72d4a8bc44b" providerId="ADAL" clId="{E1796B4E-4C00-4588-BDC3-8BEC58A2BAED}" dt="2019-05-05T14:35:06.882" v="3691" actId="478"/>
          <ac:picMkLst>
            <pc:docMk/>
            <pc:sldMk cId="3929998661" sldId="291"/>
            <ac:picMk id="11" creationId="{02FEBCBB-9F41-43D3-9B50-6D9BF796377B}"/>
          </ac:picMkLst>
        </pc:picChg>
      </pc:sldChg>
      <pc:sldChg chg="addSp delSp modSp add">
        <pc:chgData name="David Rivard" userId="db22ed38-84af-4913-b7d4-b72d4a8bc44b" providerId="ADAL" clId="{E1796B4E-4C00-4588-BDC3-8BEC58A2BAED}" dt="2019-05-06T03:18:37.198" v="5757" actId="20577"/>
        <pc:sldMkLst>
          <pc:docMk/>
          <pc:sldMk cId="2185329071" sldId="292"/>
        </pc:sldMkLst>
        <pc:spChg chg="mod">
          <ac:chgData name="David Rivard" userId="db22ed38-84af-4913-b7d4-b72d4a8bc44b" providerId="ADAL" clId="{E1796B4E-4C00-4588-BDC3-8BEC58A2BAED}" dt="2019-05-06T03:18:37.198" v="5757" actId="20577"/>
          <ac:spMkLst>
            <pc:docMk/>
            <pc:sldMk cId="2185329071" sldId="292"/>
            <ac:spMk id="2" creationId="{00000000-0000-0000-0000-000000000000}"/>
          </ac:spMkLst>
        </pc:spChg>
        <pc:spChg chg="mod">
          <ac:chgData name="David Rivard" userId="db22ed38-84af-4913-b7d4-b72d4a8bc44b" providerId="ADAL" clId="{E1796B4E-4C00-4588-BDC3-8BEC58A2BAED}" dt="2019-05-06T03:14:41.777" v="5746" actId="1076"/>
          <ac:spMkLst>
            <pc:docMk/>
            <pc:sldMk cId="2185329071" sldId="292"/>
            <ac:spMk id="10" creationId="{FDA1352B-0CE7-4FF6-BC30-F924D570A2E7}"/>
          </ac:spMkLst>
        </pc:spChg>
        <pc:picChg chg="del">
          <ac:chgData name="David Rivard" userId="db22ed38-84af-4913-b7d4-b72d4a8bc44b" providerId="ADAL" clId="{E1796B4E-4C00-4588-BDC3-8BEC58A2BAED}" dt="2019-05-06T03:08:52.365" v="5702" actId="478"/>
          <ac:picMkLst>
            <pc:docMk/>
            <pc:sldMk cId="2185329071" sldId="292"/>
            <ac:picMk id="3" creationId="{7783BBF7-3DF1-4B82-841F-BDB46920AFA7}"/>
          </ac:picMkLst>
        </pc:picChg>
        <pc:picChg chg="del">
          <ac:chgData name="David Rivard" userId="db22ed38-84af-4913-b7d4-b72d4a8bc44b" providerId="ADAL" clId="{E1796B4E-4C00-4588-BDC3-8BEC58A2BAED}" dt="2019-05-06T03:08:54.790" v="5703" actId="478"/>
          <ac:picMkLst>
            <pc:docMk/>
            <pc:sldMk cId="2185329071" sldId="292"/>
            <ac:picMk id="4" creationId="{8C25A9F3-C6A2-4C64-85D8-AE389CAB6308}"/>
          </ac:picMkLst>
        </pc:picChg>
        <pc:picChg chg="add mod">
          <ac:chgData name="David Rivard" userId="db22ed38-84af-4913-b7d4-b72d4a8bc44b" providerId="ADAL" clId="{E1796B4E-4C00-4588-BDC3-8BEC58A2BAED}" dt="2019-05-06T03:14:56.037" v="5753" actId="1076"/>
          <ac:picMkLst>
            <pc:docMk/>
            <pc:sldMk cId="2185329071" sldId="292"/>
            <ac:picMk id="5" creationId="{18650F71-AE9D-44AE-9E9B-101198F59DE7}"/>
          </ac:picMkLst>
        </pc:picChg>
        <pc:picChg chg="add mod">
          <ac:chgData name="David Rivard" userId="db22ed38-84af-4913-b7d4-b72d4a8bc44b" providerId="ADAL" clId="{E1796B4E-4C00-4588-BDC3-8BEC58A2BAED}" dt="2019-05-06T03:14:58.687" v="5754" actId="1076"/>
          <ac:picMkLst>
            <pc:docMk/>
            <pc:sldMk cId="2185329071" sldId="292"/>
            <ac:picMk id="7" creationId="{E47D0A1D-E98F-44E8-8385-F430243BF536}"/>
          </ac:picMkLst>
        </pc:picChg>
        <pc:picChg chg="add mod">
          <ac:chgData name="David Rivard" userId="db22ed38-84af-4913-b7d4-b72d4a8bc44b" providerId="ADAL" clId="{E1796B4E-4C00-4588-BDC3-8BEC58A2BAED}" dt="2019-05-06T03:15:01.367" v="5755" actId="1076"/>
          <ac:picMkLst>
            <pc:docMk/>
            <pc:sldMk cId="2185329071" sldId="292"/>
            <ac:picMk id="8" creationId="{1D09D9CB-4C70-41C4-BF2B-AFA511712468}"/>
          </ac:picMkLst>
        </pc:picChg>
        <pc:cxnChg chg="del">
          <ac:chgData name="David Rivard" userId="db22ed38-84af-4913-b7d4-b72d4a8bc44b" providerId="ADAL" clId="{E1796B4E-4C00-4588-BDC3-8BEC58A2BAED}" dt="2019-05-06T03:08:57.614" v="5704" actId="478"/>
          <ac:cxnSpMkLst>
            <pc:docMk/>
            <pc:sldMk cId="2185329071" sldId="292"/>
            <ac:cxnSpMk id="6" creationId="{A44D85B2-9C8B-4DF0-9057-D812D726CB21}"/>
          </ac:cxnSpMkLst>
        </pc:cxnChg>
      </pc:sldChg>
      <pc:sldChg chg="addSp delSp modSp add">
        <pc:chgData name="David Rivard" userId="db22ed38-84af-4913-b7d4-b72d4a8bc44b" providerId="ADAL" clId="{E1796B4E-4C00-4588-BDC3-8BEC58A2BAED}" dt="2019-05-06T03:19:05.803" v="5771" actId="1076"/>
        <pc:sldMkLst>
          <pc:docMk/>
          <pc:sldMk cId="3078770383" sldId="293"/>
        </pc:sldMkLst>
        <pc:spChg chg="mod">
          <ac:chgData name="David Rivard" userId="db22ed38-84af-4913-b7d4-b72d4a8bc44b" providerId="ADAL" clId="{E1796B4E-4C00-4588-BDC3-8BEC58A2BAED}" dt="2019-05-06T03:18:58.735" v="5769" actId="20577"/>
          <ac:spMkLst>
            <pc:docMk/>
            <pc:sldMk cId="3078770383" sldId="293"/>
            <ac:spMk id="10" creationId="{FDA1352B-0CE7-4FF6-BC30-F924D570A2E7}"/>
          </ac:spMkLst>
        </pc:spChg>
        <pc:picChg chg="add mod">
          <ac:chgData name="David Rivard" userId="db22ed38-84af-4913-b7d4-b72d4a8bc44b" providerId="ADAL" clId="{E1796B4E-4C00-4588-BDC3-8BEC58A2BAED}" dt="2019-05-06T03:19:05.803" v="5771" actId="1076"/>
          <ac:picMkLst>
            <pc:docMk/>
            <pc:sldMk cId="3078770383" sldId="293"/>
            <ac:picMk id="3" creationId="{8BAD11D5-EFC6-451E-86A8-36601B297843}"/>
          </ac:picMkLst>
        </pc:picChg>
        <pc:picChg chg="del">
          <ac:chgData name="David Rivard" userId="db22ed38-84af-4913-b7d4-b72d4a8bc44b" providerId="ADAL" clId="{E1796B4E-4C00-4588-BDC3-8BEC58A2BAED}" dt="2019-05-06T03:18:49.053" v="5761" actId="478"/>
          <ac:picMkLst>
            <pc:docMk/>
            <pc:sldMk cId="3078770383" sldId="293"/>
            <ac:picMk id="5" creationId="{18650F71-AE9D-44AE-9E9B-101198F59DE7}"/>
          </ac:picMkLst>
        </pc:picChg>
        <pc:picChg chg="del">
          <ac:chgData name="David Rivard" userId="db22ed38-84af-4913-b7d4-b72d4a8bc44b" providerId="ADAL" clId="{E1796B4E-4C00-4588-BDC3-8BEC58A2BAED}" dt="2019-05-06T03:18:44.438" v="5759" actId="478"/>
          <ac:picMkLst>
            <pc:docMk/>
            <pc:sldMk cId="3078770383" sldId="293"/>
            <ac:picMk id="7" creationId="{E47D0A1D-E98F-44E8-8385-F430243BF536}"/>
          </ac:picMkLst>
        </pc:picChg>
        <pc:picChg chg="del">
          <ac:chgData name="David Rivard" userId="db22ed38-84af-4913-b7d4-b72d4a8bc44b" providerId="ADAL" clId="{E1796B4E-4C00-4588-BDC3-8BEC58A2BAED}" dt="2019-05-06T03:18:46.718" v="5760" actId="478"/>
          <ac:picMkLst>
            <pc:docMk/>
            <pc:sldMk cId="3078770383" sldId="293"/>
            <ac:picMk id="8" creationId="{1D09D9CB-4C70-41C4-BF2B-AFA511712468}"/>
          </ac:picMkLst>
        </pc:picChg>
      </pc:sldChg>
      <pc:sldChg chg="addSp delSp modSp add">
        <pc:chgData name="David Rivard" userId="db22ed38-84af-4913-b7d4-b72d4a8bc44b" providerId="ADAL" clId="{E1796B4E-4C00-4588-BDC3-8BEC58A2BAED}" dt="2019-05-06T03:38:06.670" v="5804" actId="14100"/>
        <pc:sldMkLst>
          <pc:docMk/>
          <pc:sldMk cId="3178607390" sldId="294"/>
        </pc:sldMkLst>
        <pc:picChg chg="del">
          <ac:chgData name="David Rivard" userId="db22ed38-84af-4913-b7d4-b72d4a8bc44b" providerId="ADAL" clId="{E1796B4E-4C00-4588-BDC3-8BEC58A2BAED}" dt="2019-05-06T03:35:50.204" v="5776" actId="478"/>
          <ac:picMkLst>
            <pc:docMk/>
            <pc:sldMk cId="3178607390" sldId="294"/>
            <ac:picMk id="3" creationId="{1E9A5406-82C7-4B22-BD75-5B2210A025A0}"/>
          </ac:picMkLst>
        </pc:picChg>
        <pc:picChg chg="add mod">
          <ac:chgData name="David Rivard" userId="db22ed38-84af-4913-b7d4-b72d4a8bc44b" providerId="ADAL" clId="{E1796B4E-4C00-4588-BDC3-8BEC58A2BAED}" dt="2019-05-06T03:38:06.670" v="5804" actId="14100"/>
          <ac:picMkLst>
            <pc:docMk/>
            <pc:sldMk cId="3178607390" sldId="294"/>
            <ac:picMk id="4" creationId="{32B9CCF1-4E03-4185-A39E-90E2226E61B3}"/>
          </ac:picMkLst>
        </pc:picChg>
        <pc:picChg chg="add del mod">
          <ac:chgData name="David Rivard" userId="db22ed38-84af-4913-b7d4-b72d4a8bc44b" providerId="ADAL" clId="{E1796B4E-4C00-4588-BDC3-8BEC58A2BAED}" dt="2019-05-06T03:38:01.732" v="5802" actId="478"/>
          <ac:picMkLst>
            <pc:docMk/>
            <pc:sldMk cId="3178607390" sldId="294"/>
            <ac:picMk id="5" creationId="{F668B28A-A8F8-442B-AB4F-15EDE16AC44E}"/>
          </ac:picMkLst>
        </pc:picChg>
      </pc:sldChg>
      <pc:sldChg chg="addSp delSp modSp add">
        <pc:chgData name="David Rivard" userId="db22ed38-84af-4913-b7d4-b72d4a8bc44b" providerId="ADAL" clId="{E1796B4E-4C00-4588-BDC3-8BEC58A2BAED}" dt="2019-05-06T03:46:19.196" v="5818" actId="14100"/>
        <pc:sldMkLst>
          <pc:docMk/>
          <pc:sldMk cId="2159003342" sldId="295"/>
        </pc:sldMkLst>
        <pc:picChg chg="add mod">
          <ac:chgData name="David Rivard" userId="db22ed38-84af-4913-b7d4-b72d4a8bc44b" providerId="ADAL" clId="{E1796B4E-4C00-4588-BDC3-8BEC58A2BAED}" dt="2019-05-06T03:46:10.538" v="5815" actId="1076"/>
          <ac:picMkLst>
            <pc:docMk/>
            <pc:sldMk cId="2159003342" sldId="295"/>
            <ac:picMk id="3" creationId="{16CD1470-79B2-42E5-8082-452110E7A426}"/>
          </ac:picMkLst>
        </pc:picChg>
        <pc:picChg chg="del">
          <ac:chgData name="David Rivard" userId="db22ed38-84af-4913-b7d4-b72d4a8bc44b" providerId="ADAL" clId="{E1796B4E-4C00-4588-BDC3-8BEC58A2BAED}" dt="2019-05-06T03:44:36.755" v="5807" actId="478"/>
          <ac:picMkLst>
            <pc:docMk/>
            <pc:sldMk cId="2159003342" sldId="295"/>
            <ac:picMk id="4" creationId="{574FE433-B2B8-442A-A958-4CA16DFE7167}"/>
          </ac:picMkLst>
        </pc:picChg>
        <pc:picChg chg="add mod">
          <ac:chgData name="David Rivard" userId="db22ed38-84af-4913-b7d4-b72d4a8bc44b" providerId="ADAL" clId="{E1796B4E-4C00-4588-BDC3-8BEC58A2BAED}" dt="2019-05-06T03:46:19.196" v="5818" actId="14100"/>
          <ac:picMkLst>
            <pc:docMk/>
            <pc:sldMk cId="2159003342" sldId="295"/>
            <ac:picMk id="5" creationId="{AF76F3DD-3484-4004-BDA9-A2475F62B48A}"/>
          </ac:picMkLst>
        </pc:picChg>
      </pc:sldChg>
      <pc:sldChg chg="addSp delSp modSp add">
        <pc:chgData name="David Rivard" userId="db22ed38-84af-4913-b7d4-b72d4a8bc44b" providerId="ADAL" clId="{E1796B4E-4C00-4588-BDC3-8BEC58A2BAED}" dt="2019-05-06T03:47:38.376" v="5825" actId="1076"/>
        <pc:sldMkLst>
          <pc:docMk/>
          <pc:sldMk cId="264097850" sldId="296"/>
        </pc:sldMkLst>
        <pc:picChg chg="del">
          <ac:chgData name="David Rivard" userId="db22ed38-84af-4913-b7d4-b72d4a8bc44b" providerId="ADAL" clId="{E1796B4E-4C00-4588-BDC3-8BEC58A2BAED}" dt="2019-05-06T03:46:45.067" v="5821" actId="478"/>
          <ac:picMkLst>
            <pc:docMk/>
            <pc:sldMk cId="264097850" sldId="296"/>
            <ac:picMk id="3" creationId="{16CD1470-79B2-42E5-8082-452110E7A426}"/>
          </ac:picMkLst>
        </pc:picChg>
        <pc:picChg chg="add mod">
          <ac:chgData name="David Rivard" userId="db22ed38-84af-4913-b7d4-b72d4a8bc44b" providerId="ADAL" clId="{E1796B4E-4C00-4588-BDC3-8BEC58A2BAED}" dt="2019-05-06T03:47:38.376" v="5825" actId="1076"/>
          <ac:picMkLst>
            <pc:docMk/>
            <pc:sldMk cId="264097850" sldId="296"/>
            <ac:picMk id="4" creationId="{ECEF2DDE-833F-42D6-B254-C6D793778283}"/>
          </ac:picMkLst>
        </pc:picChg>
        <pc:picChg chg="del">
          <ac:chgData name="David Rivard" userId="db22ed38-84af-4913-b7d4-b72d4a8bc44b" providerId="ADAL" clId="{E1796B4E-4C00-4588-BDC3-8BEC58A2BAED}" dt="2019-05-06T03:46:42.914" v="5820" actId="478"/>
          <ac:picMkLst>
            <pc:docMk/>
            <pc:sldMk cId="264097850" sldId="296"/>
            <ac:picMk id="5" creationId="{AF76F3DD-3484-4004-BDA9-A2475F62B48A}"/>
          </ac:picMkLst>
        </pc:picChg>
      </pc:sldChg>
      <pc:sldChg chg="addSp delSp modSp add">
        <pc:chgData name="David Rivard" userId="db22ed38-84af-4913-b7d4-b72d4a8bc44b" providerId="ADAL" clId="{E1796B4E-4C00-4588-BDC3-8BEC58A2BAED}" dt="2019-05-06T03:51:35.568" v="5829" actId="1076"/>
        <pc:sldMkLst>
          <pc:docMk/>
          <pc:sldMk cId="649340232" sldId="297"/>
        </pc:sldMkLst>
        <pc:picChg chg="add mod">
          <ac:chgData name="David Rivard" userId="db22ed38-84af-4913-b7d4-b72d4a8bc44b" providerId="ADAL" clId="{E1796B4E-4C00-4588-BDC3-8BEC58A2BAED}" dt="2019-05-06T03:51:35.568" v="5829" actId="1076"/>
          <ac:picMkLst>
            <pc:docMk/>
            <pc:sldMk cId="649340232" sldId="297"/>
            <ac:picMk id="3" creationId="{E02DE889-2717-4426-93CE-9B2F43A4E65D}"/>
          </ac:picMkLst>
        </pc:picChg>
        <pc:picChg chg="del">
          <ac:chgData name="David Rivard" userId="db22ed38-84af-4913-b7d4-b72d4a8bc44b" providerId="ADAL" clId="{E1796B4E-4C00-4588-BDC3-8BEC58A2BAED}" dt="2019-05-06T03:50:51.402" v="5827" actId="478"/>
          <ac:picMkLst>
            <pc:docMk/>
            <pc:sldMk cId="649340232" sldId="297"/>
            <ac:picMk id="4" creationId="{ECEF2DDE-833F-42D6-B254-C6D793778283}"/>
          </ac:picMkLst>
        </pc:picChg>
      </pc:sldChg>
      <pc:sldChg chg="add">
        <pc:chgData name="David Rivard" userId="db22ed38-84af-4913-b7d4-b72d4a8bc44b" providerId="ADAL" clId="{E1796B4E-4C00-4588-BDC3-8BEC58A2BAED}" dt="2019-05-06T12:59:25.219" v="5930"/>
        <pc:sldMkLst>
          <pc:docMk/>
          <pc:sldMk cId="999601720" sldId="298"/>
        </pc:sldMkLst>
      </pc:sldChg>
      <pc:sldChg chg="addSp delSp modSp add">
        <pc:chgData name="David Rivard" userId="db22ed38-84af-4913-b7d4-b72d4a8bc44b" providerId="ADAL" clId="{E1796B4E-4C00-4588-BDC3-8BEC58A2BAED}" dt="2019-05-06T14:56:14.337" v="6021" actId="1076"/>
        <pc:sldMkLst>
          <pc:docMk/>
          <pc:sldMk cId="144230075" sldId="299"/>
        </pc:sldMkLst>
        <pc:picChg chg="del">
          <ac:chgData name="David Rivard" userId="db22ed38-84af-4913-b7d4-b72d4a8bc44b" providerId="ADAL" clId="{E1796B4E-4C00-4588-BDC3-8BEC58A2BAED}" dt="2019-05-06T14:54:57.753" v="6009" actId="478"/>
          <ac:picMkLst>
            <pc:docMk/>
            <pc:sldMk cId="144230075" sldId="299"/>
            <ac:picMk id="3" creationId="{E02DE889-2717-4426-93CE-9B2F43A4E65D}"/>
          </ac:picMkLst>
        </pc:picChg>
        <pc:picChg chg="add mod">
          <ac:chgData name="David Rivard" userId="db22ed38-84af-4913-b7d4-b72d4a8bc44b" providerId="ADAL" clId="{E1796B4E-4C00-4588-BDC3-8BEC58A2BAED}" dt="2019-05-06T14:55:20.480" v="6014" actId="14100"/>
          <ac:picMkLst>
            <pc:docMk/>
            <pc:sldMk cId="144230075" sldId="299"/>
            <ac:picMk id="4" creationId="{FB7D7699-815D-461C-9C3E-EEAD8C2EBA8E}"/>
          </ac:picMkLst>
        </pc:picChg>
        <pc:picChg chg="add mod ord">
          <ac:chgData name="David Rivard" userId="db22ed38-84af-4913-b7d4-b72d4a8bc44b" providerId="ADAL" clId="{E1796B4E-4C00-4588-BDC3-8BEC58A2BAED}" dt="2019-05-06T14:56:14.337" v="6021" actId="1076"/>
          <ac:picMkLst>
            <pc:docMk/>
            <pc:sldMk cId="144230075" sldId="299"/>
            <ac:picMk id="5" creationId="{796082C2-D513-4B2C-987C-030339028F88}"/>
          </ac:picMkLst>
        </pc:picChg>
      </pc:sldChg>
    </pc:docChg>
  </pc:docChgLst>
  <pc:docChgLst>
    <pc:chgData name="Salim Adamon" userId="db5f2a80-a1d2-43a4-a080-df5aef119749" providerId="ADAL" clId="{DB9850F2-45A1-404C-A180-01014317CA4F}"/>
    <pc:docChg chg="undo redo custSel addSld delSld modSld sldOrd modMainMaster">
      <pc:chgData name="Salim Adamon" userId="db5f2a80-a1d2-43a4-a080-df5aef119749" providerId="ADAL" clId="{DB9850F2-45A1-404C-A180-01014317CA4F}" dt="2019-04-22T15:55:11.663" v="849"/>
      <pc:docMkLst>
        <pc:docMk/>
      </pc:docMkLst>
      <pc:sldChg chg="addSp delSp modSp">
        <pc:chgData name="Salim Adamon" userId="db5f2a80-a1d2-43a4-a080-df5aef119749" providerId="ADAL" clId="{DB9850F2-45A1-404C-A180-01014317CA4F}" dt="2019-04-21T04:22:26.500" v="798" actId="14100"/>
        <pc:sldMkLst>
          <pc:docMk/>
          <pc:sldMk cId="460369290" sldId="266"/>
        </pc:sldMkLst>
        <pc:spChg chg="del mod">
          <ac:chgData name="Salim Adamon" userId="db5f2a80-a1d2-43a4-a080-df5aef119749" providerId="ADAL" clId="{DB9850F2-45A1-404C-A180-01014317CA4F}" dt="2019-04-21T03:58:06.187" v="538" actId="478"/>
          <ac:spMkLst>
            <pc:docMk/>
            <pc:sldMk cId="460369290" sldId="266"/>
            <ac:spMk id="2" creationId="{F18C5E07-5AC1-4FC6-B4A5-A226B3E464A0}"/>
          </ac:spMkLst>
        </pc:spChg>
        <pc:spChg chg="add del mod">
          <ac:chgData name="Salim Adamon" userId="db5f2a80-a1d2-43a4-a080-df5aef119749" providerId="ADAL" clId="{DB9850F2-45A1-404C-A180-01014317CA4F}" dt="2019-04-21T04:22:05.345" v="778" actId="14100"/>
          <ac:spMkLst>
            <pc:docMk/>
            <pc:sldMk cId="460369290" sldId="266"/>
            <ac:spMk id="4" creationId="{95FA1332-FCA4-4788-BAC0-9C84FE9A86D4}"/>
          </ac:spMkLst>
        </pc:spChg>
        <pc:spChg chg="del mod">
          <ac:chgData name="Salim Adamon" userId="db5f2a80-a1d2-43a4-a080-df5aef119749" providerId="ADAL" clId="{DB9850F2-45A1-404C-A180-01014317CA4F}" dt="2019-04-21T03:58:11.059" v="539" actId="478"/>
          <ac:spMkLst>
            <pc:docMk/>
            <pc:sldMk cId="460369290" sldId="266"/>
            <ac:spMk id="5" creationId="{9052A79C-187F-4A78-9C2A-E89A8A264BFD}"/>
          </ac:spMkLst>
        </pc:spChg>
        <pc:spChg chg="add mod">
          <ac:chgData name="Salim Adamon" userId="db5f2a80-a1d2-43a4-a080-df5aef119749" providerId="ADAL" clId="{DB9850F2-45A1-404C-A180-01014317CA4F}" dt="2019-04-21T04:22:26.500" v="798" actId="14100"/>
          <ac:spMkLst>
            <pc:docMk/>
            <pc:sldMk cId="460369290" sldId="266"/>
            <ac:spMk id="6" creationId="{79410CDA-D8EA-418E-A729-C935646E93DA}"/>
          </ac:spMkLst>
        </pc:spChg>
        <pc:spChg chg="del">
          <ac:chgData name="Salim Adamon" userId="db5f2a80-a1d2-43a4-a080-df5aef119749" providerId="ADAL" clId="{DB9850F2-45A1-404C-A180-01014317CA4F}" dt="2019-04-21T03:57:59.831" v="537" actId="478"/>
          <ac:spMkLst>
            <pc:docMk/>
            <pc:sldMk cId="460369290" sldId="266"/>
            <ac:spMk id="6" creationId="{A56F89BD-0AB6-43A8-B417-F6EB10F6C1CD}"/>
          </ac:spMkLst>
        </pc:spChg>
        <pc:graphicFrameChg chg="add del modGraphic">
          <ac:chgData name="Salim Adamon" userId="db5f2a80-a1d2-43a4-a080-df5aef119749" providerId="ADAL" clId="{DB9850F2-45A1-404C-A180-01014317CA4F}" dt="2019-04-21T04:19:12.038" v="733" actId="27309"/>
          <ac:graphicFrameMkLst>
            <pc:docMk/>
            <pc:sldMk cId="460369290" sldId="266"/>
            <ac:graphicFrameMk id="5" creationId="{3F940F32-E55F-492A-940A-E7E93E4270C1}"/>
          </ac:graphicFrameMkLst>
        </pc:graphicFrameChg>
      </pc:sldChg>
      <pc:sldChg chg="addSp delSp modSp add">
        <pc:chgData name="Salim Adamon" userId="db5f2a80-a1d2-43a4-a080-df5aef119749" providerId="ADAL" clId="{DB9850F2-45A1-404C-A180-01014317CA4F}" dt="2019-04-21T04:02:18.908" v="614" actId="20577"/>
        <pc:sldMkLst>
          <pc:docMk/>
          <pc:sldMk cId="4114879631" sldId="269"/>
        </pc:sldMkLst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2" creationId="{04D1F94C-91BC-4138-A24C-AEB14ED7D8C4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3" creationId="{3AE4707E-623F-42A6-BC54-547180992C1D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4" creationId="{66B07783-C771-4BBB-AD1D-4ABBC453883B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5" creationId="{C8747050-2284-400A-A265-E6E7A650FF97}"/>
          </ac:spMkLst>
        </pc:spChg>
        <pc:spChg chg="del">
          <ac:chgData name="Salim Adamon" userId="db5f2a80-a1d2-43a4-a080-df5aef119749" providerId="ADAL" clId="{DB9850F2-45A1-404C-A180-01014317CA4F}" dt="2019-04-19T19:14:36.846" v="210"/>
          <ac:spMkLst>
            <pc:docMk/>
            <pc:sldMk cId="4114879631" sldId="269"/>
            <ac:spMk id="6" creationId="{58BC9B41-AF2B-4347-B38E-17F699D782DF}"/>
          </ac:spMkLst>
        </pc:spChg>
        <pc:spChg chg="add del mod">
          <ac:chgData name="Salim Adamon" userId="db5f2a80-a1d2-43a4-a080-df5aef119749" providerId="ADAL" clId="{DB9850F2-45A1-404C-A180-01014317CA4F}" dt="2019-04-21T03:58:22.318" v="540"/>
          <ac:spMkLst>
            <pc:docMk/>
            <pc:sldMk cId="4114879631" sldId="269"/>
            <ac:spMk id="7" creationId="{766A8894-9334-4758-BFD3-66C4C18A01CF}"/>
          </ac:spMkLst>
        </pc:spChg>
        <pc:spChg chg="add del mod">
          <ac:chgData name="Salim Adamon" userId="db5f2a80-a1d2-43a4-a080-df5aef119749" providerId="ADAL" clId="{DB9850F2-45A1-404C-A180-01014317CA4F}" dt="2019-04-21T03:58:22.318" v="540"/>
          <ac:spMkLst>
            <pc:docMk/>
            <pc:sldMk cId="4114879631" sldId="269"/>
            <ac:spMk id="8" creationId="{F1BB8210-7B2A-4497-A1AA-5BB4087C3762}"/>
          </ac:spMkLst>
        </pc:spChg>
        <pc:spChg chg="add mod">
          <ac:chgData name="Salim Adamon" userId="db5f2a80-a1d2-43a4-a080-df5aef119749" providerId="ADAL" clId="{DB9850F2-45A1-404C-A180-01014317CA4F}" dt="2019-04-21T04:02:18.908" v="614" actId="20577"/>
          <ac:spMkLst>
            <pc:docMk/>
            <pc:sldMk cId="4114879631" sldId="269"/>
            <ac:spMk id="9" creationId="{6931FFC7-AA8C-40CA-B61B-4496C6533D8C}"/>
          </ac:spMkLst>
        </pc:spChg>
      </pc:sldChg>
      <pc:sldChg chg="delSp modSp add">
        <pc:chgData name="Salim Adamon" userId="db5f2a80-a1d2-43a4-a080-df5aef119749" providerId="ADAL" clId="{DB9850F2-45A1-404C-A180-01014317CA4F}" dt="2019-04-21T03:59:00.974" v="562" actId="20577"/>
        <pc:sldMkLst>
          <pc:docMk/>
          <pc:sldMk cId="465384868" sldId="270"/>
        </pc:sldMkLst>
        <pc:spChg chg="mod">
          <ac:chgData name="Salim Adamon" userId="db5f2a80-a1d2-43a4-a080-df5aef119749" providerId="ADAL" clId="{DB9850F2-45A1-404C-A180-01014317CA4F}" dt="2019-04-21T03:58:43.709" v="551" actId="20577"/>
          <ac:spMkLst>
            <pc:docMk/>
            <pc:sldMk cId="465384868" sldId="270"/>
            <ac:spMk id="2" creationId="{00000000-0000-0000-0000-000000000000}"/>
          </ac:spMkLst>
        </pc:spChg>
        <pc:spChg chg="mod">
          <ac:chgData name="Salim Adamon" userId="db5f2a80-a1d2-43a4-a080-df5aef119749" providerId="ADAL" clId="{DB9850F2-45A1-404C-A180-01014317CA4F}" dt="2019-04-21T03:59:00.974" v="562" actId="20577"/>
          <ac:spMkLst>
            <pc:docMk/>
            <pc:sldMk cId="465384868" sldId="270"/>
            <ac:spMk id="3" creationId="{00000000-0000-0000-0000-000000000000}"/>
          </ac:spMkLst>
        </pc:spChg>
        <pc:picChg chg="del">
          <ac:chgData name="Salim Adamon" userId="db5f2a80-a1d2-43a4-a080-df5aef119749" providerId="ADAL" clId="{DB9850F2-45A1-404C-A180-01014317CA4F}" dt="2019-04-21T03:58:47.583" v="552" actId="478"/>
          <ac:picMkLst>
            <pc:docMk/>
            <pc:sldMk cId="465384868" sldId="270"/>
            <ac:picMk id="5" creationId="{6B41084A-654E-4406-A2CC-36E43480209D}"/>
          </ac:picMkLst>
        </pc:picChg>
      </pc:sldChg>
      <pc:sldChg chg="addSp delSp modSp add ord">
        <pc:chgData name="Salim Adamon" userId="db5f2a80-a1d2-43a4-a080-df5aef119749" providerId="ADAL" clId="{DB9850F2-45A1-404C-A180-01014317CA4F}" dt="2019-04-21T04:08:18.472" v="706" actId="20577"/>
        <pc:sldMkLst>
          <pc:docMk/>
          <pc:sldMk cId="1971986804" sldId="271"/>
        </pc:sldMkLst>
        <pc:spChg chg="add del mod">
          <ac:chgData name="Salim Adamon" userId="db5f2a80-a1d2-43a4-a080-df5aef119749" providerId="ADAL" clId="{DB9850F2-45A1-404C-A180-01014317CA4F}" dt="2019-04-21T04:04:16.567" v="652" actId="478"/>
          <ac:spMkLst>
            <pc:docMk/>
            <pc:sldMk cId="1971986804" sldId="271"/>
            <ac:spMk id="4" creationId="{95AE81BD-DC3D-4C3B-85F3-3189DD04FE3C}"/>
          </ac:spMkLst>
        </pc:spChg>
        <pc:spChg chg="add del mod">
          <ac:chgData name="Salim Adamon" userId="db5f2a80-a1d2-43a4-a080-df5aef119749" providerId="ADAL" clId="{DB9850F2-45A1-404C-A180-01014317CA4F}" dt="2019-04-21T04:08:06.168" v="694"/>
          <ac:spMkLst>
            <pc:docMk/>
            <pc:sldMk cId="1971986804" sldId="271"/>
            <ac:spMk id="5" creationId="{3A87E0E6-C479-473B-A13A-1D77F21F5607}"/>
          </ac:spMkLst>
        </pc:spChg>
        <pc:spChg chg="mod">
          <ac:chgData name="Salim Adamon" userId="db5f2a80-a1d2-43a4-a080-df5aef119749" providerId="ADAL" clId="{DB9850F2-45A1-404C-A180-01014317CA4F}" dt="2019-04-21T04:08:18.472" v="706" actId="20577"/>
          <ac:spMkLst>
            <pc:docMk/>
            <pc:sldMk cId="1971986804" sldId="271"/>
            <ac:spMk id="9" creationId="{6931FFC7-AA8C-40CA-B61B-4496C6533D8C}"/>
          </ac:spMkLst>
        </pc:spChg>
        <pc:picChg chg="add del mod">
          <ac:chgData name="Salim Adamon" userId="db5f2a80-a1d2-43a4-a080-df5aef119749" providerId="ADAL" clId="{DB9850F2-45A1-404C-A180-01014317CA4F}" dt="2019-04-21T04:04:16.567" v="652" actId="478"/>
          <ac:picMkLst>
            <pc:docMk/>
            <pc:sldMk cId="1971986804" sldId="271"/>
            <ac:picMk id="3" creationId="{ACECE377-61CB-4626-A224-2607A7FE28B4}"/>
          </ac:picMkLst>
        </pc:picChg>
      </pc:sldChg>
      <pc:sldChg chg="add ord">
        <pc:chgData name="Salim Adamon" userId="db5f2a80-a1d2-43a4-a080-df5aef119749" providerId="ADAL" clId="{DB9850F2-45A1-404C-A180-01014317CA4F}" dt="2019-04-21T04:08:25.544" v="708"/>
        <pc:sldMkLst>
          <pc:docMk/>
          <pc:sldMk cId="1421802491" sldId="272"/>
        </pc:sldMkLst>
      </pc:sldChg>
      <pc:sldMasterChg chg="modSldLayout">
        <pc:chgData name="Salim Adamon" userId="db5f2a80-a1d2-43a4-a080-df5aef119749" providerId="ADAL" clId="{DB9850F2-45A1-404C-A180-01014317CA4F}" dt="2019-04-22T15:54:50.443" v="848"/>
        <pc:sldMasterMkLst>
          <pc:docMk/>
          <pc:sldMasterMk cId="1181088674" sldId="2147483755"/>
        </pc:sldMasterMkLst>
        <pc:sldLayoutChg chg="addSp delSp modSp">
          <pc:chgData name="Salim Adamon" userId="db5f2a80-a1d2-43a4-a080-df5aef119749" providerId="ADAL" clId="{DB9850F2-45A1-404C-A180-01014317CA4F}" dt="2019-04-22T15:53:15.391" v="836" actId="478"/>
          <pc:sldLayoutMkLst>
            <pc:docMk/>
            <pc:sldMasterMk cId="1181088674" sldId="2147483755"/>
            <pc:sldLayoutMk cId="2847748345" sldId="2147483757"/>
          </pc:sldLayoutMkLst>
          <pc:spChg chg="del">
            <ac:chgData name="Salim Adamon" userId="db5f2a80-a1d2-43a4-a080-df5aef119749" providerId="ADAL" clId="{DB9850F2-45A1-404C-A180-01014317CA4F}" dt="2019-04-22T15:53:15.391" v="836" actId="478"/>
            <ac:spMkLst>
              <pc:docMk/>
              <pc:sldMasterMk cId="1181088674" sldId="2147483755"/>
              <pc:sldLayoutMk cId="2847748345" sldId="2147483757"/>
              <ac:spMk id="4" creationId="{D95F9B5B-B73C-4472-BA0E-CC1D10DEC733}"/>
            </ac:spMkLst>
          </pc:spChg>
          <pc:spChg chg="del">
            <ac:chgData name="Salim Adamon" userId="db5f2a80-a1d2-43a4-a080-df5aef119749" providerId="ADAL" clId="{DB9850F2-45A1-404C-A180-01014317CA4F}" dt="2019-04-22T15:53:15.391" v="836" actId="478"/>
            <ac:spMkLst>
              <pc:docMk/>
              <pc:sldMasterMk cId="1181088674" sldId="2147483755"/>
              <pc:sldLayoutMk cId="2847748345" sldId="2147483757"/>
              <ac:spMk id="5" creationId="{E9519C6F-F62A-479E-8AC4-F645F6D60974}"/>
            </ac:spMkLst>
          </pc:spChg>
          <pc:spChg chg="del">
            <ac:chgData name="Salim Adamon" userId="db5f2a80-a1d2-43a4-a080-df5aef119749" providerId="ADAL" clId="{DB9850F2-45A1-404C-A180-01014317CA4F}" dt="2019-04-22T15:53:15.391" v="836" actId="478"/>
            <ac:spMkLst>
              <pc:docMk/>
              <pc:sldMasterMk cId="1181088674" sldId="2147483755"/>
              <pc:sldLayoutMk cId="2847748345" sldId="2147483757"/>
              <ac:spMk id="6" creationId="{CA102793-7CC6-4F46-95EB-55D5E30EA14A}"/>
            </ac:spMkLst>
          </pc:spChg>
          <pc:picChg chg="add mod">
            <ac:chgData name="Salim Adamon" userId="db5f2a80-a1d2-43a4-a080-df5aef119749" providerId="ADAL" clId="{DB9850F2-45A1-404C-A180-01014317CA4F}" dt="2019-04-22T15:52:14.561" v="822" actId="1076"/>
            <ac:picMkLst>
              <pc:docMk/>
              <pc:sldMasterMk cId="1181088674" sldId="2147483755"/>
              <pc:sldLayoutMk cId="2847748345" sldId="2147483757"/>
              <ac:picMk id="1026" creationId="{7A64600C-1BF9-490F-A625-1FE38A3145AD}"/>
            </ac:picMkLst>
          </pc:picChg>
          <pc:picChg chg="add mod">
            <ac:chgData name="Salim Adamon" userId="db5f2a80-a1d2-43a4-a080-df5aef119749" providerId="ADAL" clId="{DB9850F2-45A1-404C-A180-01014317CA4F}" dt="2019-04-22T15:52:20.262" v="825" actId="1076"/>
            <ac:picMkLst>
              <pc:docMk/>
              <pc:sldMasterMk cId="1181088674" sldId="2147483755"/>
              <pc:sldLayoutMk cId="2847748345" sldId="2147483757"/>
              <ac:picMk id="1028" creationId="{12D06944-E4F6-4C12-BEAF-F6CB5A2E9CAA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0.549" v="837"/>
          <pc:sldLayoutMkLst>
            <pc:docMk/>
            <pc:sldMasterMk cId="1181088674" sldId="2147483755"/>
            <pc:sldLayoutMk cId="1902321716" sldId="2147483758"/>
          </pc:sldLayoutMkLst>
          <pc:spChg chg="del">
            <ac:chgData name="Salim Adamon" userId="db5f2a80-a1d2-43a4-a080-df5aef119749" providerId="ADAL" clId="{DB9850F2-45A1-404C-A180-01014317CA4F}" dt="2019-04-22T15:52:41.590" v="828" actId="478"/>
            <ac:spMkLst>
              <pc:docMk/>
              <pc:sldMasterMk cId="1181088674" sldId="2147483755"/>
              <pc:sldLayoutMk cId="1902321716" sldId="2147483758"/>
              <ac:spMk id="4" creationId="{F534B677-8A8A-4E7C-A675-4412F1B73444}"/>
            </ac:spMkLst>
          </pc:spChg>
          <pc:spChg chg="del">
            <ac:chgData name="Salim Adamon" userId="db5f2a80-a1d2-43a4-a080-df5aef119749" providerId="ADAL" clId="{DB9850F2-45A1-404C-A180-01014317CA4F}" dt="2019-04-22T15:52:41.590" v="828" actId="478"/>
            <ac:spMkLst>
              <pc:docMk/>
              <pc:sldMasterMk cId="1181088674" sldId="2147483755"/>
              <pc:sldLayoutMk cId="1902321716" sldId="2147483758"/>
              <ac:spMk id="5" creationId="{6AC15A10-8041-4ED0-BDC5-F7D32F76ABC6}"/>
            </ac:spMkLst>
          </pc:spChg>
          <pc:spChg chg="del">
            <ac:chgData name="Salim Adamon" userId="db5f2a80-a1d2-43a4-a080-df5aef119749" providerId="ADAL" clId="{DB9850F2-45A1-404C-A180-01014317CA4F}" dt="2019-04-22T15:52:41.590" v="828" actId="478"/>
            <ac:spMkLst>
              <pc:docMk/>
              <pc:sldMasterMk cId="1181088674" sldId="2147483755"/>
              <pc:sldLayoutMk cId="1902321716" sldId="2147483758"/>
              <ac:spMk id="6" creationId="{2C313EDD-8B53-44EB-8259-C615D9259F23}"/>
            </ac:spMkLst>
          </pc:spChg>
          <pc:picChg chg="add del">
            <ac:chgData name="Salim Adamon" userId="db5f2a80-a1d2-43a4-a080-df5aef119749" providerId="ADAL" clId="{DB9850F2-45A1-404C-A180-01014317CA4F}" dt="2019-04-22T15:52:25.126" v="826" actId="478"/>
            <ac:picMkLst>
              <pc:docMk/>
              <pc:sldMasterMk cId="1181088674" sldId="2147483755"/>
              <pc:sldLayoutMk cId="1902321716" sldId="2147483758"/>
              <ac:picMk id="7" creationId="{2EB4FE1F-025B-4374-8132-2B2D60476B68}"/>
            </ac:picMkLst>
          </pc:picChg>
          <pc:picChg chg="add del">
            <ac:chgData name="Salim Adamon" userId="db5f2a80-a1d2-43a4-a080-df5aef119749" providerId="ADAL" clId="{DB9850F2-45A1-404C-A180-01014317CA4F}" dt="2019-04-22T15:52:25.126" v="826" actId="478"/>
            <ac:picMkLst>
              <pc:docMk/>
              <pc:sldMasterMk cId="1181088674" sldId="2147483755"/>
              <pc:sldLayoutMk cId="1902321716" sldId="2147483758"/>
              <ac:picMk id="8" creationId="{C3044A49-3767-4882-B77A-3D0140A657BE}"/>
            </ac:picMkLst>
          </pc:picChg>
          <pc:picChg chg="add">
            <ac:chgData name="Salim Adamon" userId="db5f2a80-a1d2-43a4-a080-df5aef119749" providerId="ADAL" clId="{DB9850F2-45A1-404C-A180-01014317CA4F}" dt="2019-04-22T15:53:20.549" v="837"/>
            <ac:picMkLst>
              <pc:docMk/>
              <pc:sldMasterMk cId="1181088674" sldId="2147483755"/>
              <pc:sldLayoutMk cId="1902321716" sldId="2147483758"/>
              <ac:picMk id="9" creationId="{59C5904B-2427-47F3-8C55-F3EE3B5C2110}"/>
            </ac:picMkLst>
          </pc:picChg>
          <pc:picChg chg="add">
            <ac:chgData name="Salim Adamon" userId="db5f2a80-a1d2-43a4-a080-df5aef119749" providerId="ADAL" clId="{DB9850F2-45A1-404C-A180-01014317CA4F}" dt="2019-04-22T15:53:20.549" v="837"/>
            <ac:picMkLst>
              <pc:docMk/>
              <pc:sldMasterMk cId="1181088674" sldId="2147483755"/>
              <pc:sldLayoutMk cId="1902321716" sldId="2147483758"/>
              <ac:picMk id="10" creationId="{8D78298F-EA33-4B98-B96C-A9FC85280F0E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2.091" v="838"/>
          <pc:sldLayoutMkLst>
            <pc:docMk/>
            <pc:sldMasterMk cId="1181088674" sldId="2147483755"/>
            <pc:sldLayoutMk cId="2272230466" sldId="2147483759"/>
          </pc:sldLayoutMkLst>
          <pc:spChg chg="del">
            <ac:chgData name="Salim Adamon" userId="db5f2a80-a1d2-43a4-a080-df5aef119749" providerId="ADAL" clId="{DB9850F2-45A1-404C-A180-01014317CA4F}" dt="2019-04-22T15:52:37.075" v="827" actId="478"/>
            <ac:spMkLst>
              <pc:docMk/>
              <pc:sldMasterMk cId="1181088674" sldId="2147483755"/>
              <pc:sldLayoutMk cId="2272230466" sldId="2147483759"/>
              <ac:spMk id="5" creationId="{51C52C41-0392-45B6-9316-E49581FE57DF}"/>
            </ac:spMkLst>
          </pc:spChg>
          <pc:spChg chg="del">
            <ac:chgData name="Salim Adamon" userId="db5f2a80-a1d2-43a4-a080-df5aef119749" providerId="ADAL" clId="{DB9850F2-45A1-404C-A180-01014317CA4F}" dt="2019-04-22T15:52:37.075" v="827" actId="478"/>
            <ac:spMkLst>
              <pc:docMk/>
              <pc:sldMasterMk cId="1181088674" sldId="2147483755"/>
              <pc:sldLayoutMk cId="2272230466" sldId="2147483759"/>
              <ac:spMk id="6" creationId="{31C1736C-3226-4107-A964-7338A70564EA}"/>
            </ac:spMkLst>
          </pc:spChg>
          <pc:spChg chg="del">
            <ac:chgData name="Salim Adamon" userId="db5f2a80-a1d2-43a4-a080-df5aef119749" providerId="ADAL" clId="{DB9850F2-45A1-404C-A180-01014317CA4F}" dt="2019-04-22T15:52:37.075" v="827" actId="478"/>
            <ac:spMkLst>
              <pc:docMk/>
              <pc:sldMasterMk cId="1181088674" sldId="2147483755"/>
              <pc:sldLayoutMk cId="2272230466" sldId="2147483759"/>
              <ac:spMk id="7" creationId="{1D4FDB17-FDFB-4606-B903-BF4D6FB770D4}"/>
            </ac:spMkLst>
          </pc:spChg>
          <pc:picChg chg="add del">
            <ac:chgData name="Salim Adamon" userId="db5f2a80-a1d2-43a4-a080-df5aef119749" providerId="ADAL" clId="{DB9850F2-45A1-404C-A180-01014317CA4F}" dt="2019-04-22T15:52:37.075" v="827" actId="478"/>
            <ac:picMkLst>
              <pc:docMk/>
              <pc:sldMasterMk cId="1181088674" sldId="2147483755"/>
              <pc:sldLayoutMk cId="2272230466" sldId="2147483759"/>
              <ac:picMk id="8" creationId="{2008BE52-C6AD-43BE-AB06-9C25239EE7EC}"/>
            </ac:picMkLst>
          </pc:picChg>
          <pc:picChg chg="add del">
            <ac:chgData name="Salim Adamon" userId="db5f2a80-a1d2-43a4-a080-df5aef119749" providerId="ADAL" clId="{DB9850F2-45A1-404C-A180-01014317CA4F}" dt="2019-04-22T15:52:37.075" v="827" actId="478"/>
            <ac:picMkLst>
              <pc:docMk/>
              <pc:sldMasterMk cId="1181088674" sldId="2147483755"/>
              <pc:sldLayoutMk cId="2272230466" sldId="2147483759"/>
              <ac:picMk id="9" creationId="{38D1D841-E47B-4E68-A2DD-20C9CB5F47C2}"/>
            </ac:picMkLst>
          </pc:picChg>
          <pc:picChg chg="add">
            <ac:chgData name="Salim Adamon" userId="db5f2a80-a1d2-43a4-a080-df5aef119749" providerId="ADAL" clId="{DB9850F2-45A1-404C-A180-01014317CA4F}" dt="2019-04-22T15:53:22.091" v="838"/>
            <ac:picMkLst>
              <pc:docMk/>
              <pc:sldMasterMk cId="1181088674" sldId="2147483755"/>
              <pc:sldLayoutMk cId="2272230466" sldId="2147483759"/>
              <ac:picMk id="10" creationId="{69BB4C4E-B919-4E35-856A-5F508285E7B4}"/>
            </ac:picMkLst>
          </pc:picChg>
          <pc:picChg chg="add">
            <ac:chgData name="Salim Adamon" userId="db5f2a80-a1d2-43a4-a080-df5aef119749" providerId="ADAL" clId="{DB9850F2-45A1-404C-A180-01014317CA4F}" dt="2019-04-22T15:53:22.091" v="838"/>
            <ac:picMkLst>
              <pc:docMk/>
              <pc:sldMasterMk cId="1181088674" sldId="2147483755"/>
              <pc:sldLayoutMk cId="2272230466" sldId="2147483759"/>
              <ac:picMk id="11" creationId="{2565347F-16CA-4D3D-B82B-5A307EB6C444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3.257" v="839"/>
          <pc:sldLayoutMkLst>
            <pc:docMk/>
            <pc:sldMasterMk cId="1181088674" sldId="2147483755"/>
            <pc:sldLayoutMk cId="690375524" sldId="2147483760"/>
          </pc:sldLayoutMkLst>
          <pc:spChg chg="del">
            <ac:chgData name="Salim Adamon" userId="db5f2a80-a1d2-43a4-a080-df5aef119749" providerId="ADAL" clId="{DB9850F2-45A1-404C-A180-01014317CA4F}" dt="2019-04-22T15:52:45.484" v="829" actId="478"/>
            <ac:spMkLst>
              <pc:docMk/>
              <pc:sldMasterMk cId="1181088674" sldId="2147483755"/>
              <pc:sldLayoutMk cId="690375524" sldId="2147483760"/>
              <ac:spMk id="7" creationId="{C758DA08-705A-4E4A-B489-E9DFC76035A2}"/>
            </ac:spMkLst>
          </pc:spChg>
          <pc:spChg chg="del">
            <ac:chgData name="Salim Adamon" userId="db5f2a80-a1d2-43a4-a080-df5aef119749" providerId="ADAL" clId="{DB9850F2-45A1-404C-A180-01014317CA4F}" dt="2019-04-22T15:52:45.484" v="829" actId="478"/>
            <ac:spMkLst>
              <pc:docMk/>
              <pc:sldMasterMk cId="1181088674" sldId="2147483755"/>
              <pc:sldLayoutMk cId="690375524" sldId="2147483760"/>
              <ac:spMk id="8" creationId="{184F736D-29F2-4CD7-BABE-15DD527B0552}"/>
            </ac:spMkLst>
          </pc:spChg>
          <pc:spChg chg="del">
            <ac:chgData name="Salim Adamon" userId="db5f2a80-a1d2-43a4-a080-df5aef119749" providerId="ADAL" clId="{DB9850F2-45A1-404C-A180-01014317CA4F}" dt="2019-04-22T15:52:45.484" v="829" actId="478"/>
            <ac:spMkLst>
              <pc:docMk/>
              <pc:sldMasterMk cId="1181088674" sldId="2147483755"/>
              <pc:sldLayoutMk cId="690375524" sldId="2147483760"/>
              <ac:spMk id="9" creationId="{C78054FC-7D2F-4C04-A77F-69454A35C2C9}"/>
            </ac:spMkLst>
          </pc:spChg>
          <pc:picChg chg="add del">
            <ac:chgData name="Salim Adamon" userId="db5f2a80-a1d2-43a4-a080-df5aef119749" providerId="ADAL" clId="{DB9850F2-45A1-404C-A180-01014317CA4F}" dt="2019-04-22T15:52:45.484" v="829" actId="478"/>
            <ac:picMkLst>
              <pc:docMk/>
              <pc:sldMasterMk cId="1181088674" sldId="2147483755"/>
              <pc:sldLayoutMk cId="690375524" sldId="2147483760"/>
              <ac:picMk id="10" creationId="{76115B77-7B88-43D4-8D85-B375EB8BC719}"/>
            </ac:picMkLst>
          </pc:picChg>
          <pc:picChg chg="add del">
            <ac:chgData name="Salim Adamon" userId="db5f2a80-a1d2-43a4-a080-df5aef119749" providerId="ADAL" clId="{DB9850F2-45A1-404C-A180-01014317CA4F}" dt="2019-04-22T15:52:45.484" v="829" actId="478"/>
            <ac:picMkLst>
              <pc:docMk/>
              <pc:sldMasterMk cId="1181088674" sldId="2147483755"/>
              <pc:sldLayoutMk cId="690375524" sldId="2147483760"/>
              <ac:picMk id="11" creationId="{6F6B8E28-DDD7-4B3C-82BA-5CC37234A517}"/>
            </ac:picMkLst>
          </pc:picChg>
          <pc:picChg chg="add">
            <ac:chgData name="Salim Adamon" userId="db5f2a80-a1d2-43a4-a080-df5aef119749" providerId="ADAL" clId="{DB9850F2-45A1-404C-A180-01014317CA4F}" dt="2019-04-22T15:53:23.257" v="839"/>
            <ac:picMkLst>
              <pc:docMk/>
              <pc:sldMasterMk cId="1181088674" sldId="2147483755"/>
              <pc:sldLayoutMk cId="690375524" sldId="2147483760"/>
              <ac:picMk id="12" creationId="{AA1CBA49-4725-44FD-8444-4EACA1A7E98C}"/>
            </ac:picMkLst>
          </pc:picChg>
          <pc:picChg chg="add">
            <ac:chgData name="Salim Adamon" userId="db5f2a80-a1d2-43a4-a080-df5aef119749" providerId="ADAL" clId="{DB9850F2-45A1-404C-A180-01014317CA4F}" dt="2019-04-22T15:53:23.257" v="839"/>
            <ac:picMkLst>
              <pc:docMk/>
              <pc:sldMasterMk cId="1181088674" sldId="2147483755"/>
              <pc:sldLayoutMk cId="690375524" sldId="2147483760"/>
              <ac:picMk id="13" creationId="{E6F4F4D7-DFEA-4F9F-BFE1-3F76EFC42ED2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4.738" v="840"/>
          <pc:sldLayoutMkLst>
            <pc:docMk/>
            <pc:sldMasterMk cId="1181088674" sldId="2147483755"/>
            <pc:sldLayoutMk cId="4005181296" sldId="2147483761"/>
          </pc:sldLayoutMkLst>
          <pc:spChg chg="del">
            <ac:chgData name="Salim Adamon" userId="db5f2a80-a1d2-43a4-a080-df5aef119749" providerId="ADAL" clId="{DB9850F2-45A1-404C-A180-01014317CA4F}" dt="2019-04-22T15:52:50.194" v="830" actId="478"/>
            <ac:spMkLst>
              <pc:docMk/>
              <pc:sldMasterMk cId="1181088674" sldId="2147483755"/>
              <pc:sldLayoutMk cId="4005181296" sldId="2147483761"/>
              <ac:spMk id="3" creationId="{504483C0-65F2-45C0-8DF0-E89F591DBD1F}"/>
            </ac:spMkLst>
          </pc:spChg>
          <pc:spChg chg="del">
            <ac:chgData name="Salim Adamon" userId="db5f2a80-a1d2-43a4-a080-df5aef119749" providerId="ADAL" clId="{DB9850F2-45A1-404C-A180-01014317CA4F}" dt="2019-04-22T15:52:50.194" v="830" actId="478"/>
            <ac:spMkLst>
              <pc:docMk/>
              <pc:sldMasterMk cId="1181088674" sldId="2147483755"/>
              <pc:sldLayoutMk cId="4005181296" sldId="2147483761"/>
              <ac:spMk id="4" creationId="{07EE4190-524F-474B-9D58-A8F8D9DD8BC3}"/>
            </ac:spMkLst>
          </pc:spChg>
          <pc:spChg chg="del">
            <ac:chgData name="Salim Adamon" userId="db5f2a80-a1d2-43a4-a080-df5aef119749" providerId="ADAL" clId="{DB9850F2-45A1-404C-A180-01014317CA4F}" dt="2019-04-22T15:52:50.194" v="830" actId="478"/>
            <ac:spMkLst>
              <pc:docMk/>
              <pc:sldMasterMk cId="1181088674" sldId="2147483755"/>
              <pc:sldLayoutMk cId="4005181296" sldId="2147483761"/>
              <ac:spMk id="5" creationId="{FFC123AF-5140-416F-8E30-24E0011D7D1D}"/>
            </ac:spMkLst>
          </pc:spChg>
          <pc:picChg chg="add del">
            <ac:chgData name="Salim Adamon" userId="db5f2a80-a1d2-43a4-a080-df5aef119749" providerId="ADAL" clId="{DB9850F2-45A1-404C-A180-01014317CA4F}" dt="2019-04-22T15:52:50.194" v="830" actId="478"/>
            <ac:picMkLst>
              <pc:docMk/>
              <pc:sldMasterMk cId="1181088674" sldId="2147483755"/>
              <pc:sldLayoutMk cId="4005181296" sldId="2147483761"/>
              <ac:picMk id="6" creationId="{263740E3-798D-4BBB-B8CA-BE5DF3BD1FA9}"/>
            </ac:picMkLst>
          </pc:picChg>
          <pc:picChg chg="add del">
            <ac:chgData name="Salim Adamon" userId="db5f2a80-a1d2-43a4-a080-df5aef119749" providerId="ADAL" clId="{DB9850F2-45A1-404C-A180-01014317CA4F}" dt="2019-04-22T15:52:50.194" v="830" actId="478"/>
            <ac:picMkLst>
              <pc:docMk/>
              <pc:sldMasterMk cId="1181088674" sldId="2147483755"/>
              <pc:sldLayoutMk cId="4005181296" sldId="2147483761"/>
              <ac:picMk id="7" creationId="{35B2480B-D3CB-4922-A02F-3DB858A399F6}"/>
            </ac:picMkLst>
          </pc:picChg>
          <pc:picChg chg="add">
            <ac:chgData name="Salim Adamon" userId="db5f2a80-a1d2-43a4-a080-df5aef119749" providerId="ADAL" clId="{DB9850F2-45A1-404C-A180-01014317CA4F}" dt="2019-04-22T15:53:24.738" v="840"/>
            <ac:picMkLst>
              <pc:docMk/>
              <pc:sldMasterMk cId="1181088674" sldId="2147483755"/>
              <pc:sldLayoutMk cId="4005181296" sldId="2147483761"/>
              <ac:picMk id="8" creationId="{C2CE8C27-2036-4DC8-8458-5979839143C0}"/>
            </ac:picMkLst>
          </pc:picChg>
          <pc:picChg chg="add">
            <ac:chgData name="Salim Adamon" userId="db5f2a80-a1d2-43a4-a080-df5aef119749" providerId="ADAL" clId="{DB9850F2-45A1-404C-A180-01014317CA4F}" dt="2019-04-22T15:53:24.738" v="840"/>
            <ac:picMkLst>
              <pc:docMk/>
              <pc:sldMasterMk cId="1181088674" sldId="2147483755"/>
              <pc:sldLayoutMk cId="4005181296" sldId="2147483761"/>
              <ac:picMk id="9" creationId="{3946F72B-B775-4EC1-88D9-85089196530B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6.130" v="841"/>
          <pc:sldLayoutMkLst>
            <pc:docMk/>
            <pc:sldMasterMk cId="1181088674" sldId="2147483755"/>
            <pc:sldLayoutMk cId="2226101581" sldId="2147483762"/>
          </pc:sldLayoutMkLst>
          <pc:spChg chg="del">
            <ac:chgData name="Salim Adamon" userId="db5f2a80-a1d2-43a4-a080-df5aef119749" providerId="ADAL" clId="{DB9850F2-45A1-404C-A180-01014317CA4F}" dt="2019-04-22T15:52:53.183" v="831" actId="478"/>
            <ac:spMkLst>
              <pc:docMk/>
              <pc:sldMasterMk cId="1181088674" sldId="2147483755"/>
              <pc:sldLayoutMk cId="2226101581" sldId="2147483762"/>
              <ac:spMk id="2" creationId="{F64437EA-D2EB-4769-BD8B-3BF9FACFA61D}"/>
            </ac:spMkLst>
          </pc:spChg>
          <pc:spChg chg="del">
            <ac:chgData name="Salim Adamon" userId="db5f2a80-a1d2-43a4-a080-df5aef119749" providerId="ADAL" clId="{DB9850F2-45A1-404C-A180-01014317CA4F}" dt="2019-04-22T15:52:53.183" v="831" actId="478"/>
            <ac:spMkLst>
              <pc:docMk/>
              <pc:sldMasterMk cId="1181088674" sldId="2147483755"/>
              <pc:sldLayoutMk cId="2226101581" sldId="2147483762"/>
              <ac:spMk id="3" creationId="{B6538E77-44D7-41C4-830C-DB169AD485D4}"/>
            </ac:spMkLst>
          </pc:spChg>
          <pc:spChg chg="del">
            <ac:chgData name="Salim Adamon" userId="db5f2a80-a1d2-43a4-a080-df5aef119749" providerId="ADAL" clId="{DB9850F2-45A1-404C-A180-01014317CA4F}" dt="2019-04-22T15:52:53.183" v="831" actId="478"/>
            <ac:spMkLst>
              <pc:docMk/>
              <pc:sldMasterMk cId="1181088674" sldId="2147483755"/>
              <pc:sldLayoutMk cId="2226101581" sldId="2147483762"/>
              <ac:spMk id="4" creationId="{0324AB0E-3B3F-4BBC-AEBB-053545B05C2A}"/>
            </ac:spMkLst>
          </pc:spChg>
          <pc:picChg chg="add del">
            <ac:chgData name="Salim Adamon" userId="db5f2a80-a1d2-43a4-a080-df5aef119749" providerId="ADAL" clId="{DB9850F2-45A1-404C-A180-01014317CA4F}" dt="2019-04-22T15:52:53.183" v="831" actId="478"/>
            <ac:picMkLst>
              <pc:docMk/>
              <pc:sldMasterMk cId="1181088674" sldId="2147483755"/>
              <pc:sldLayoutMk cId="2226101581" sldId="2147483762"/>
              <ac:picMk id="5" creationId="{44BB9469-296B-4CD2-8E87-532CFAFA0194}"/>
            </ac:picMkLst>
          </pc:picChg>
          <pc:picChg chg="add del">
            <ac:chgData name="Salim Adamon" userId="db5f2a80-a1d2-43a4-a080-df5aef119749" providerId="ADAL" clId="{DB9850F2-45A1-404C-A180-01014317CA4F}" dt="2019-04-22T15:52:53.183" v="831" actId="478"/>
            <ac:picMkLst>
              <pc:docMk/>
              <pc:sldMasterMk cId="1181088674" sldId="2147483755"/>
              <pc:sldLayoutMk cId="2226101581" sldId="2147483762"/>
              <ac:picMk id="6" creationId="{A0263A5A-8ADC-4953-9685-0215D19BAC0E}"/>
            </ac:picMkLst>
          </pc:picChg>
          <pc:picChg chg="add">
            <ac:chgData name="Salim Adamon" userId="db5f2a80-a1d2-43a4-a080-df5aef119749" providerId="ADAL" clId="{DB9850F2-45A1-404C-A180-01014317CA4F}" dt="2019-04-22T15:53:26.130" v="841"/>
            <ac:picMkLst>
              <pc:docMk/>
              <pc:sldMasterMk cId="1181088674" sldId="2147483755"/>
              <pc:sldLayoutMk cId="2226101581" sldId="2147483762"/>
              <ac:picMk id="7" creationId="{C750F944-22F2-4B89-940B-EBDCE76750A6}"/>
            </ac:picMkLst>
          </pc:picChg>
          <pc:picChg chg="add">
            <ac:chgData name="Salim Adamon" userId="db5f2a80-a1d2-43a4-a080-df5aef119749" providerId="ADAL" clId="{DB9850F2-45A1-404C-A180-01014317CA4F}" dt="2019-04-22T15:53:26.130" v="841"/>
            <ac:picMkLst>
              <pc:docMk/>
              <pc:sldMasterMk cId="1181088674" sldId="2147483755"/>
              <pc:sldLayoutMk cId="2226101581" sldId="2147483762"/>
              <ac:picMk id="8" creationId="{DF3444A1-42C0-4405-AA10-8F74648028C3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7.219" v="842"/>
          <pc:sldLayoutMkLst>
            <pc:docMk/>
            <pc:sldMasterMk cId="1181088674" sldId="2147483755"/>
            <pc:sldLayoutMk cId="4193496940" sldId="2147483763"/>
          </pc:sldLayoutMkLst>
          <pc:spChg chg="del">
            <ac:chgData name="Salim Adamon" userId="db5f2a80-a1d2-43a4-a080-df5aef119749" providerId="ADAL" clId="{DB9850F2-45A1-404C-A180-01014317CA4F}" dt="2019-04-22T15:53:02.183" v="834" actId="478"/>
            <ac:spMkLst>
              <pc:docMk/>
              <pc:sldMasterMk cId="1181088674" sldId="2147483755"/>
              <pc:sldLayoutMk cId="4193496940" sldId="2147483763"/>
              <ac:spMk id="5" creationId="{6B45DE19-7C63-4150-8FFF-8C680F3CB750}"/>
            </ac:spMkLst>
          </pc:spChg>
          <pc:spChg chg="del">
            <ac:chgData name="Salim Adamon" userId="db5f2a80-a1d2-43a4-a080-df5aef119749" providerId="ADAL" clId="{DB9850F2-45A1-404C-A180-01014317CA4F}" dt="2019-04-22T15:53:02.183" v="834" actId="478"/>
            <ac:spMkLst>
              <pc:docMk/>
              <pc:sldMasterMk cId="1181088674" sldId="2147483755"/>
              <pc:sldLayoutMk cId="4193496940" sldId="2147483763"/>
              <ac:spMk id="6" creationId="{A382A3EA-398C-4C2B-9813-1564CB722407}"/>
            </ac:spMkLst>
          </pc:spChg>
          <pc:spChg chg="del">
            <ac:chgData name="Salim Adamon" userId="db5f2a80-a1d2-43a4-a080-df5aef119749" providerId="ADAL" clId="{DB9850F2-45A1-404C-A180-01014317CA4F}" dt="2019-04-22T15:53:02.183" v="834" actId="478"/>
            <ac:spMkLst>
              <pc:docMk/>
              <pc:sldMasterMk cId="1181088674" sldId="2147483755"/>
              <pc:sldLayoutMk cId="4193496940" sldId="2147483763"/>
              <ac:spMk id="7" creationId="{4DC41814-5742-43F6-8F8C-1F0BC7100405}"/>
            </ac:spMkLst>
          </pc:spChg>
          <pc:picChg chg="add del">
            <ac:chgData name="Salim Adamon" userId="db5f2a80-a1d2-43a4-a080-df5aef119749" providerId="ADAL" clId="{DB9850F2-45A1-404C-A180-01014317CA4F}" dt="2019-04-22T15:53:02.183" v="834" actId="478"/>
            <ac:picMkLst>
              <pc:docMk/>
              <pc:sldMasterMk cId="1181088674" sldId="2147483755"/>
              <pc:sldLayoutMk cId="4193496940" sldId="2147483763"/>
              <ac:picMk id="8" creationId="{F552B654-25B7-4D97-8F5A-7840ABEB8832}"/>
            </ac:picMkLst>
          </pc:picChg>
          <pc:picChg chg="add del">
            <ac:chgData name="Salim Adamon" userId="db5f2a80-a1d2-43a4-a080-df5aef119749" providerId="ADAL" clId="{DB9850F2-45A1-404C-A180-01014317CA4F}" dt="2019-04-22T15:53:02.183" v="834" actId="478"/>
            <ac:picMkLst>
              <pc:docMk/>
              <pc:sldMasterMk cId="1181088674" sldId="2147483755"/>
              <pc:sldLayoutMk cId="4193496940" sldId="2147483763"/>
              <ac:picMk id="9" creationId="{3EB86E5B-889D-4F4B-A645-430580AF5AC3}"/>
            </ac:picMkLst>
          </pc:picChg>
          <pc:picChg chg="add">
            <ac:chgData name="Salim Adamon" userId="db5f2a80-a1d2-43a4-a080-df5aef119749" providerId="ADAL" clId="{DB9850F2-45A1-404C-A180-01014317CA4F}" dt="2019-04-22T15:53:27.219" v="842"/>
            <ac:picMkLst>
              <pc:docMk/>
              <pc:sldMasterMk cId="1181088674" sldId="2147483755"/>
              <pc:sldLayoutMk cId="4193496940" sldId="2147483763"/>
              <ac:picMk id="10" creationId="{A28CC486-1B00-4B32-8ED1-48A2DE38E719}"/>
            </ac:picMkLst>
          </pc:picChg>
          <pc:picChg chg="add">
            <ac:chgData name="Salim Adamon" userId="db5f2a80-a1d2-43a4-a080-df5aef119749" providerId="ADAL" clId="{DB9850F2-45A1-404C-A180-01014317CA4F}" dt="2019-04-22T15:53:27.219" v="842"/>
            <ac:picMkLst>
              <pc:docMk/>
              <pc:sldMasterMk cId="1181088674" sldId="2147483755"/>
              <pc:sldLayoutMk cId="4193496940" sldId="2147483763"/>
              <ac:picMk id="11" creationId="{57574836-2C0F-474F-9603-8547C86908F3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8.202" v="843"/>
          <pc:sldLayoutMkLst>
            <pc:docMk/>
            <pc:sldMasterMk cId="1181088674" sldId="2147483755"/>
            <pc:sldLayoutMk cId="2786274315" sldId="2147483764"/>
          </pc:sldLayoutMkLst>
          <pc:spChg chg="del">
            <ac:chgData name="Salim Adamon" userId="db5f2a80-a1d2-43a4-a080-df5aef119749" providerId="ADAL" clId="{DB9850F2-45A1-404C-A180-01014317CA4F}" dt="2019-04-22T15:52:56.828" v="832" actId="478"/>
            <ac:spMkLst>
              <pc:docMk/>
              <pc:sldMasterMk cId="1181088674" sldId="2147483755"/>
              <pc:sldLayoutMk cId="2786274315" sldId="2147483764"/>
              <ac:spMk id="5" creationId="{C3ADB638-78BF-48A9-88EB-897DED09A068}"/>
            </ac:spMkLst>
          </pc:spChg>
          <pc:spChg chg="del">
            <ac:chgData name="Salim Adamon" userId="db5f2a80-a1d2-43a4-a080-df5aef119749" providerId="ADAL" clId="{DB9850F2-45A1-404C-A180-01014317CA4F}" dt="2019-04-22T15:52:56.828" v="832" actId="478"/>
            <ac:spMkLst>
              <pc:docMk/>
              <pc:sldMasterMk cId="1181088674" sldId="2147483755"/>
              <pc:sldLayoutMk cId="2786274315" sldId="2147483764"/>
              <ac:spMk id="6" creationId="{DA7B6F77-E149-49B0-B74C-04AE73DE8CB7}"/>
            </ac:spMkLst>
          </pc:spChg>
          <pc:spChg chg="del">
            <ac:chgData name="Salim Adamon" userId="db5f2a80-a1d2-43a4-a080-df5aef119749" providerId="ADAL" clId="{DB9850F2-45A1-404C-A180-01014317CA4F}" dt="2019-04-22T15:52:56.828" v="832" actId="478"/>
            <ac:spMkLst>
              <pc:docMk/>
              <pc:sldMasterMk cId="1181088674" sldId="2147483755"/>
              <pc:sldLayoutMk cId="2786274315" sldId="2147483764"/>
              <ac:spMk id="7" creationId="{60F1DB8F-1A0C-42D8-A2E8-E414E5CCAB0B}"/>
            </ac:spMkLst>
          </pc:spChg>
          <pc:picChg chg="add del">
            <ac:chgData name="Salim Adamon" userId="db5f2a80-a1d2-43a4-a080-df5aef119749" providerId="ADAL" clId="{DB9850F2-45A1-404C-A180-01014317CA4F}" dt="2019-04-22T15:52:56.828" v="832" actId="478"/>
            <ac:picMkLst>
              <pc:docMk/>
              <pc:sldMasterMk cId="1181088674" sldId="2147483755"/>
              <pc:sldLayoutMk cId="2786274315" sldId="2147483764"/>
              <ac:picMk id="8" creationId="{C49CD6C3-F46D-487E-B65C-F45CA78D6439}"/>
            </ac:picMkLst>
          </pc:picChg>
          <pc:picChg chg="add del">
            <ac:chgData name="Salim Adamon" userId="db5f2a80-a1d2-43a4-a080-df5aef119749" providerId="ADAL" clId="{DB9850F2-45A1-404C-A180-01014317CA4F}" dt="2019-04-22T15:52:58.663" v="833" actId="478"/>
            <ac:picMkLst>
              <pc:docMk/>
              <pc:sldMasterMk cId="1181088674" sldId="2147483755"/>
              <pc:sldLayoutMk cId="2786274315" sldId="2147483764"/>
              <ac:picMk id="9" creationId="{D8875FB4-A896-4E13-BA95-7019A4FCACEF}"/>
            </ac:picMkLst>
          </pc:picChg>
          <pc:picChg chg="add">
            <ac:chgData name="Salim Adamon" userId="db5f2a80-a1d2-43a4-a080-df5aef119749" providerId="ADAL" clId="{DB9850F2-45A1-404C-A180-01014317CA4F}" dt="2019-04-22T15:53:28.202" v="843"/>
            <ac:picMkLst>
              <pc:docMk/>
              <pc:sldMasterMk cId="1181088674" sldId="2147483755"/>
              <pc:sldLayoutMk cId="2786274315" sldId="2147483764"/>
              <ac:picMk id="10" creationId="{E7367F94-15D2-4D0C-9908-B2EA406246C9}"/>
            </ac:picMkLst>
          </pc:picChg>
          <pc:picChg chg="add">
            <ac:chgData name="Salim Adamon" userId="db5f2a80-a1d2-43a4-a080-df5aef119749" providerId="ADAL" clId="{DB9850F2-45A1-404C-A180-01014317CA4F}" dt="2019-04-22T15:53:28.202" v="843"/>
            <ac:picMkLst>
              <pc:docMk/>
              <pc:sldMasterMk cId="1181088674" sldId="2147483755"/>
              <pc:sldLayoutMk cId="2786274315" sldId="2147483764"/>
              <ac:picMk id="11" creationId="{7F74637F-2541-4C9B-A841-5FF0AF60C5DC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3:29.868" v="844"/>
          <pc:sldLayoutMkLst>
            <pc:docMk/>
            <pc:sldMasterMk cId="1181088674" sldId="2147483755"/>
            <pc:sldLayoutMk cId="1941856848" sldId="2147483765"/>
          </pc:sldLayoutMkLst>
          <pc:spChg chg="del">
            <ac:chgData name="Salim Adamon" userId="db5f2a80-a1d2-43a4-a080-df5aef119749" providerId="ADAL" clId="{DB9850F2-45A1-404C-A180-01014317CA4F}" dt="2019-04-22T15:53:05.455" v="835" actId="478"/>
            <ac:spMkLst>
              <pc:docMk/>
              <pc:sldMasterMk cId="1181088674" sldId="2147483755"/>
              <pc:sldLayoutMk cId="1941856848" sldId="2147483765"/>
              <ac:spMk id="4" creationId="{5CD68941-517C-404D-942D-0515CA487158}"/>
            </ac:spMkLst>
          </pc:spChg>
          <pc:spChg chg="del">
            <ac:chgData name="Salim Adamon" userId="db5f2a80-a1d2-43a4-a080-df5aef119749" providerId="ADAL" clId="{DB9850F2-45A1-404C-A180-01014317CA4F}" dt="2019-04-22T15:53:05.455" v="835" actId="478"/>
            <ac:spMkLst>
              <pc:docMk/>
              <pc:sldMasterMk cId="1181088674" sldId="2147483755"/>
              <pc:sldLayoutMk cId="1941856848" sldId="2147483765"/>
              <ac:spMk id="5" creationId="{0DEF23E1-71BF-4CA5-9E42-CD456B649EDF}"/>
            </ac:spMkLst>
          </pc:spChg>
          <pc:spChg chg="del">
            <ac:chgData name="Salim Adamon" userId="db5f2a80-a1d2-43a4-a080-df5aef119749" providerId="ADAL" clId="{DB9850F2-45A1-404C-A180-01014317CA4F}" dt="2019-04-22T15:53:05.455" v="835" actId="478"/>
            <ac:spMkLst>
              <pc:docMk/>
              <pc:sldMasterMk cId="1181088674" sldId="2147483755"/>
              <pc:sldLayoutMk cId="1941856848" sldId="2147483765"/>
              <ac:spMk id="6" creationId="{B9F292EB-62DE-410E-9A47-37FE87AD1A55}"/>
            </ac:spMkLst>
          </pc:spChg>
          <pc:picChg chg="add del">
            <ac:chgData name="Salim Adamon" userId="db5f2a80-a1d2-43a4-a080-df5aef119749" providerId="ADAL" clId="{DB9850F2-45A1-404C-A180-01014317CA4F}" dt="2019-04-22T15:53:05.455" v="835" actId="478"/>
            <ac:picMkLst>
              <pc:docMk/>
              <pc:sldMasterMk cId="1181088674" sldId="2147483755"/>
              <pc:sldLayoutMk cId="1941856848" sldId="2147483765"/>
              <ac:picMk id="7" creationId="{77C1F965-3B3C-4D74-8DC6-31709112EF44}"/>
            </ac:picMkLst>
          </pc:picChg>
          <pc:picChg chg="add del">
            <ac:chgData name="Salim Adamon" userId="db5f2a80-a1d2-43a4-a080-df5aef119749" providerId="ADAL" clId="{DB9850F2-45A1-404C-A180-01014317CA4F}" dt="2019-04-22T15:53:05.455" v="835" actId="478"/>
            <ac:picMkLst>
              <pc:docMk/>
              <pc:sldMasterMk cId="1181088674" sldId="2147483755"/>
              <pc:sldLayoutMk cId="1941856848" sldId="2147483765"/>
              <ac:picMk id="8" creationId="{DD2F1F6E-AB1F-4A53-A016-59104883082C}"/>
            </ac:picMkLst>
          </pc:picChg>
          <pc:picChg chg="add">
            <ac:chgData name="Salim Adamon" userId="db5f2a80-a1d2-43a4-a080-df5aef119749" providerId="ADAL" clId="{DB9850F2-45A1-404C-A180-01014317CA4F}" dt="2019-04-22T15:53:29.868" v="844"/>
            <ac:picMkLst>
              <pc:docMk/>
              <pc:sldMasterMk cId="1181088674" sldId="2147483755"/>
              <pc:sldLayoutMk cId="1941856848" sldId="2147483765"/>
              <ac:picMk id="9" creationId="{5BA2D341-85E6-4DF1-8197-5F60627F1543}"/>
            </ac:picMkLst>
          </pc:picChg>
          <pc:picChg chg="add">
            <ac:chgData name="Salim Adamon" userId="db5f2a80-a1d2-43a4-a080-df5aef119749" providerId="ADAL" clId="{DB9850F2-45A1-404C-A180-01014317CA4F}" dt="2019-04-22T15:53:29.868" v="844"/>
            <ac:picMkLst>
              <pc:docMk/>
              <pc:sldMasterMk cId="1181088674" sldId="2147483755"/>
              <pc:sldLayoutMk cId="1941856848" sldId="2147483765"/>
              <ac:picMk id="10" creationId="{1A00816A-C5F4-44EA-A7CB-86004B1D1F93}"/>
            </ac:picMkLst>
          </pc:picChg>
        </pc:sldLayoutChg>
        <pc:sldLayoutChg chg="addSp delSp">
          <pc:chgData name="Salim Adamon" userId="db5f2a80-a1d2-43a4-a080-df5aef119749" providerId="ADAL" clId="{DB9850F2-45A1-404C-A180-01014317CA4F}" dt="2019-04-22T15:54:50.443" v="848"/>
          <pc:sldLayoutMkLst>
            <pc:docMk/>
            <pc:sldMasterMk cId="1181088674" sldId="2147483755"/>
            <pc:sldLayoutMk cId="1379713258" sldId="2147483766"/>
          </pc:sldLayoutMkLst>
          <pc:spChg chg="del">
            <ac:chgData name="Salim Adamon" userId="db5f2a80-a1d2-43a4-a080-df5aef119749" providerId="ADAL" clId="{DB9850F2-45A1-404C-A180-01014317CA4F}" dt="2019-04-22T15:54:35.968" v="845" actId="478"/>
            <ac:spMkLst>
              <pc:docMk/>
              <pc:sldMasterMk cId="1181088674" sldId="2147483755"/>
              <pc:sldLayoutMk cId="1379713258" sldId="2147483766"/>
              <ac:spMk id="4" creationId="{8D751B26-939F-4E31-878B-2C6B760273B7}"/>
            </ac:spMkLst>
          </pc:spChg>
          <pc:spChg chg="del">
            <ac:chgData name="Salim Adamon" userId="db5f2a80-a1d2-43a4-a080-df5aef119749" providerId="ADAL" clId="{DB9850F2-45A1-404C-A180-01014317CA4F}" dt="2019-04-22T15:54:35.968" v="845" actId="478"/>
            <ac:spMkLst>
              <pc:docMk/>
              <pc:sldMasterMk cId="1181088674" sldId="2147483755"/>
              <pc:sldLayoutMk cId="1379713258" sldId="2147483766"/>
              <ac:spMk id="5" creationId="{42350414-3E4E-4564-B8CE-DDBC43B9E7F3}"/>
            </ac:spMkLst>
          </pc:spChg>
          <pc:spChg chg="del">
            <ac:chgData name="Salim Adamon" userId="db5f2a80-a1d2-43a4-a080-df5aef119749" providerId="ADAL" clId="{DB9850F2-45A1-404C-A180-01014317CA4F}" dt="2019-04-22T15:54:35.968" v="845" actId="478"/>
            <ac:spMkLst>
              <pc:docMk/>
              <pc:sldMasterMk cId="1181088674" sldId="2147483755"/>
              <pc:sldLayoutMk cId="1379713258" sldId="2147483766"/>
              <ac:spMk id="6" creationId="{E80B2DFD-F823-4CE7-A1D1-2DA6FC47AE29}"/>
            </ac:spMkLst>
          </pc:spChg>
          <pc:picChg chg="add del">
            <ac:chgData name="Salim Adamon" userId="db5f2a80-a1d2-43a4-a080-df5aef119749" providerId="ADAL" clId="{DB9850F2-45A1-404C-A180-01014317CA4F}" dt="2019-04-22T15:54:50.443" v="848"/>
            <ac:picMkLst>
              <pc:docMk/>
              <pc:sldMasterMk cId="1181088674" sldId="2147483755"/>
              <pc:sldLayoutMk cId="1379713258" sldId="2147483766"/>
              <ac:picMk id="7" creationId="{16B4DFEB-9F9D-4248-844A-0FC1A3631236}"/>
            </ac:picMkLst>
          </pc:picChg>
          <pc:picChg chg="add del">
            <ac:chgData name="Salim Adamon" userId="db5f2a80-a1d2-43a4-a080-df5aef119749" providerId="ADAL" clId="{DB9850F2-45A1-404C-A180-01014317CA4F}" dt="2019-04-22T15:54:50.443" v="848"/>
            <ac:picMkLst>
              <pc:docMk/>
              <pc:sldMasterMk cId="1181088674" sldId="2147483755"/>
              <pc:sldLayoutMk cId="1379713258" sldId="2147483766"/>
              <ac:picMk id="8" creationId="{865F4B40-276F-4685-AE50-E6D664850FC7}"/>
            </ac:picMkLst>
          </pc:picChg>
        </pc:sldLayoutChg>
        <pc:sldLayoutChg chg="addSp delSp modSp setBg">
          <pc:chgData name="Salim Adamon" userId="db5f2a80-a1d2-43a4-a080-df5aef119749" providerId="ADAL" clId="{DB9850F2-45A1-404C-A180-01014317CA4F}" dt="2019-04-21T04:21:01.654" v="759" actId="113"/>
          <pc:sldLayoutMkLst>
            <pc:docMk/>
            <pc:sldMasterMk cId="1181088674" sldId="2147483755"/>
            <pc:sldLayoutMk cId="1403925854" sldId="2147483767"/>
          </pc:sldLayoutMkLst>
          <pc:spChg chg="add del">
            <ac:chgData name="Salim Adamon" userId="db5f2a80-a1d2-43a4-a080-df5aef119749" providerId="ADAL" clId="{DB9850F2-45A1-404C-A180-01014317CA4F}" dt="2019-04-21T04:19:35.312" v="735" actId="11529"/>
            <ac:spMkLst>
              <pc:docMk/>
              <pc:sldMasterMk cId="1181088674" sldId="2147483755"/>
              <pc:sldLayoutMk cId="1403925854" sldId="2147483767"/>
              <ac:spMk id="2" creationId="{B89C53AC-0F15-4704-861D-EC1A1E2E5CAA}"/>
            </ac:spMkLst>
          </pc:spChg>
          <pc:spChg chg="add mod">
            <ac:chgData name="Salim Adamon" userId="db5f2a80-a1d2-43a4-a080-df5aef119749" providerId="ADAL" clId="{DB9850F2-45A1-404C-A180-01014317CA4F}" dt="2019-04-21T04:21:01.654" v="759" actId="113"/>
            <ac:spMkLst>
              <pc:docMk/>
              <pc:sldMasterMk cId="1181088674" sldId="2147483755"/>
              <pc:sldLayoutMk cId="1403925854" sldId="2147483767"/>
              <ac:spMk id="3" creationId="{1D7B8FE2-ECD9-465A-AC83-A0CA54C45A38}"/>
            </ac:spMkLst>
          </pc:spChg>
          <pc:spChg chg="add del mod">
            <ac:chgData name="Salim Adamon" userId="db5f2a80-a1d2-43a4-a080-df5aef119749" providerId="ADAL" clId="{DB9850F2-45A1-404C-A180-01014317CA4F}" dt="2019-04-21T04:19:30.345" v="734" actId="478"/>
            <ac:spMkLst>
              <pc:docMk/>
              <pc:sldMasterMk cId="1181088674" sldId="2147483755"/>
              <pc:sldLayoutMk cId="1403925854" sldId="2147483767"/>
              <ac:spMk id="4" creationId="{04B891E1-5960-43D9-8998-4BD818BCE2D8}"/>
            </ac:spMkLst>
          </pc:spChg>
          <pc:spChg chg="add del mod">
            <ac:chgData name="Salim Adamon" userId="db5f2a80-a1d2-43a4-a080-df5aef119749" providerId="ADAL" clId="{DB9850F2-45A1-404C-A180-01014317CA4F}" dt="2019-04-21T04:17:44.381" v="710" actId="478"/>
            <ac:spMkLst>
              <pc:docMk/>
              <pc:sldMasterMk cId="1181088674" sldId="2147483755"/>
              <pc:sldLayoutMk cId="1403925854" sldId="2147483767"/>
              <ac:spMk id="7" creationId="{FC5FEBF9-493A-47F0-9377-55A082C27450}"/>
            </ac:spMkLst>
          </pc:spChg>
          <pc:spChg chg="mod">
            <ac:chgData name="Salim Adamon" userId="db5f2a80-a1d2-43a4-a080-df5aef119749" providerId="ADAL" clId="{DB9850F2-45A1-404C-A180-01014317CA4F}" dt="2019-04-19T19:31:01.131" v="304" actId="403"/>
            <ac:spMkLst>
              <pc:docMk/>
              <pc:sldMasterMk cId="1181088674" sldId="2147483755"/>
              <pc:sldLayoutMk cId="1403925854" sldId="2147483767"/>
              <ac:spMk id="8" creationId="{46C52ABB-A9AD-490A-98D8-9BEF02AD290C}"/>
            </ac:spMkLst>
          </pc:spChg>
          <pc:spChg chg="del">
            <ac:chgData name="Salim Adamon" userId="db5f2a80-a1d2-43a4-a080-df5aef119749" providerId="ADAL" clId="{DB9850F2-45A1-404C-A180-01014317CA4F}" dt="2019-04-19T19:19:24.853" v="216" actId="478"/>
            <ac:spMkLst>
              <pc:docMk/>
              <pc:sldMasterMk cId="1181088674" sldId="2147483755"/>
              <pc:sldLayoutMk cId="1403925854" sldId="2147483767"/>
              <ac:spMk id="10" creationId="{F423278C-DEEC-4EB6-AA4B-60AD43D2E78E}"/>
            </ac:spMkLst>
          </pc:spChg>
          <pc:spChg chg="del mod">
            <ac:chgData name="Salim Adamon" userId="db5f2a80-a1d2-43a4-a080-df5aef119749" providerId="ADAL" clId="{DB9850F2-45A1-404C-A180-01014317CA4F}" dt="2019-04-19T19:19:21.383" v="215" actId="478"/>
            <ac:spMkLst>
              <pc:docMk/>
              <pc:sldMasterMk cId="1181088674" sldId="2147483755"/>
              <pc:sldLayoutMk cId="1403925854" sldId="2147483767"/>
              <ac:spMk id="11" creationId="{09533676-264C-4431-8212-EDE8195B18D3}"/>
            </ac:spMkLst>
          </pc:spChg>
          <pc:spChg chg="del">
            <ac:chgData name="Salim Adamon" userId="db5f2a80-a1d2-43a4-a080-df5aef119749" providerId="ADAL" clId="{DB9850F2-45A1-404C-A180-01014317CA4F}" dt="2019-04-19T19:19:29.661" v="217" actId="478"/>
            <ac:spMkLst>
              <pc:docMk/>
              <pc:sldMasterMk cId="1181088674" sldId="2147483755"/>
              <pc:sldLayoutMk cId="1403925854" sldId="2147483767"/>
              <ac:spMk id="12" creationId="{11A119C9-16B3-4EE6-917F-1575307EA64D}"/>
            </ac:spMkLst>
          </pc:spChg>
          <pc:spChg chg="del">
            <ac:chgData name="Salim Adamon" userId="db5f2a80-a1d2-43a4-a080-df5aef119749" providerId="ADAL" clId="{DB9850F2-45A1-404C-A180-01014317CA4F}" dt="2019-04-19T19:19:33.812" v="218" actId="478"/>
            <ac:spMkLst>
              <pc:docMk/>
              <pc:sldMasterMk cId="1181088674" sldId="2147483755"/>
              <pc:sldLayoutMk cId="1403925854" sldId="2147483767"/>
              <ac:spMk id="13" creationId="{1A3733C4-1096-4E5D-B8E5-86FA84C6270C}"/>
            </ac:spMkLst>
          </pc:spChg>
        </pc:sldLayoutChg>
        <pc:sldLayoutChg chg="addSp delSp modSp setBg">
          <pc:chgData name="Salim Adamon" userId="db5f2a80-a1d2-43a4-a080-df5aef119749" providerId="ADAL" clId="{DB9850F2-45A1-404C-A180-01014317CA4F}" dt="2019-04-21T03:54:29.920" v="535" actId="404"/>
          <pc:sldLayoutMkLst>
            <pc:docMk/>
            <pc:sldMasterMk cId="1181088674" sldId="2147483755"/>
            <pc:sldLayoutMk cId="2403861971" sldId="2147483768"/>
          </pc:sldLayoutMkLst>
          <pc:spChg chg="del">
            <ac:chgData name="Salim Adamon" userId="db5f2a80-a1d2-43a4-a080-df5aef119749" providerId="ADAL" clId="{DB9850F2-45A1-404C-A180-01014317CA4F}" dt="2019-04-19T19:39:19.591" v="307" actId="478"/>
            <ac:spMkLst>
              <pc:docMk/>
              <pc:sldMasterMk cId="1181088674" sldId="2147483755"/>
              <pc:sldLayoutMk cId="2403861971" sldId="2147483768"/>
              <ac:spMk id="3" creationId="{1F56332B-ABA6-42AA-AC82-5D2272D14972}"/>
            </ac:spMkLst>
          </pc:spChg>
          <pc:spChg chg="del mod topLvl">
            <ac:chgData name="Salim Adamon" userId="db5f2a80-a1d2-43a4-a080-df5aef119749" providerId="ADAL" clId="{DB9850F2-45A1-404C-A180-01014317CA4F}" dt="2019-04-19T19:51:42.401" v="330" actId="478"/>
            <ac:spMkLst>
              <pc:docMk/>
              <pc:sldMasterMk cId="1181088674" sldId="2147483755"/>
              <pc:sldLayoutMk cId="2403861971" sldId="2147483768"/>
              <ac:spMk id="6" creationId="{FC96C7B5-C968-49FD-8317-93C3B83F716A}"/>
            </ac:spMkLst>
          </pc:spChg>
          <pc:spChg chg="add mod">
            <ac:chgData name="Salim Adamon" userId="db5f2a80-a1d2-43a4-a080-df5aef119749" providerId="ADAL" clId="{DB9850F2-45A1-404C-A180-01014317CA4F}" dt="2019-04-21T03:53:23.779" v="528" actId="207"/>
            <ac:spMkLst>
              <pc:docMk/>
              <pc:sldMasterMk cId="1181088674" sldId="2147483755"/>
              <pc:sldLayoutMk cId="2403861971" sldId="2147483768"/>
              <ac:spMk id="26" creationId="{C7B6AC53-CAD4-443B-B84A-EAEB98FDC08D}"/>
            </ac:spMkLst>
          </pc:spChg>
          <pc:spChg chg="add mod">
            <ac:chgData name="Salim Adamon" userId="db5f2a80-a1d2-43a4-a080-df5aef119749" providerId="ADAL" clId="{DB9850F2-45A1-404C-A180-01014317CA4F}" dt="2019-04-21T03:54:29.920" v="535" actId="404"/>
            <ac:spMkLst>
              <pc:docMk/>
              <pc:sldMasterMk cId="1181088674" sldId="2147483755"/>
              <pc:sldLayoutMk cId="2403861971" sldId="2147483768"/>
              <ac:spMk id="30" creationId="{4FAAB38D-8847-4CCC-9B50-1C4C944BF0AA}"/>
            </ac:spMkLst>
          </pc:spChg>
          <pc:grpChg chg="add del">
            <ac:chgData name="Salim Adamon" userId="db5f2a80-a1d2-43a4-a080-df5aef119749" providerId="ADAL" clId="{DB9850F2-45A1-404C-A180-01014317CA4F}" dt="2019-04-19T19:51:02.412" v="321" actId="165"/>
            <ac:grpSpMkLst>
              <pc:docMk/>
              <pc:sldMasterMk cId="1181088674" sldId="2147483755"/>
              <pc:sldLayoutMk cId="2403861971" sldId="2147483768"/>
              <ac:grpSpMk id="5" creationId="{B6660BC4-EC42-44E2-AC6B-63BC6A08CE10}"/>
            </ac:grpSpMkLst>
          </pc:grpChg>
          <pc:grpChg chg="add del">
            <ac:chgData name="Salim Adamon" userId="db5f2a80-a1d2-43a4-a080-df5aef119749" providerId="ADAL" clId="{DB9850F2-45A1-404C-A180-01014317CA4F}" dt="2019-04-21T03:39:29.097" v="472"/>
            <ac:grpSpMkLst>
              <pc:docMk/>
              <pc:sldMasterMk cId="1181088674" sldId="2147483755"/>
              <pc:sldLayoutMk cId="2403861971" sldId="2147483768"/>
              <ac:grpSpMk id="13" creationId="{1EC03633-51C7-4CE6-BA84-293A217BA11A}"/>
            </ac:grpSpMkLst>
          </pc:grpChg>
          <pc:picChg chg="add mod">
            <ac:chgData name="Salim Adamon" userId="db5f2a80-a1d2-43a4-a080-df5aef119749" providerId="ADAL" clId="{DB9850F2-45A1-404C-A180-01014317CA4F}" dt="2019-04-21T03:44:49.537" v="479" actId="1076"/>
            <ac:picMkLst>
              <pc:docMk/>
              <pc:sldMasterMk cId="1181088674" sldId="2147483755"/>
              <pc:sldLayoutMk cId="2403861971" sldId="2147483768"/>
              <ac:picMk id="4" creationId="{A5E6AD90-B38B-4F7B-9788-25248FC58779}"/>
            </ac:picMkLst>
          </pc:picChg>
          <pc:picChg chg="mod topLvl">
            <ac:chgData name="Salim Adamon" userId="db5f2a80-a1d2-43a4-a080-df5aef119749" providerId="ADAL" clId="{DB9850F2-45A1-404C-A180-01014317CA4F}" dt="2019-04-21T03:38:03.464" v="457" actId="14100"/>
            <ac:picMkLst>
              <pc:docMk/>
              <pc:sldMasterMk cId="1181088674" sldId="2147483755"/>
              <pc:sldLayoutMk cId="2403861971" sldId="2147483768"/>
              <ac:picMk id="7" creationId="{4707F781-61E0-4193-BCFF-D18D5EAC9AC7}"/>
            </ac:picMkLst>
          </pc:picChg>
          <pc:picChg chg="mod topLvl">
            <ac:chgData name="Salim Adamon" userId="db5f2a80-a1d2-43a4-a080-df5aef119749" providerId="ADAL" clId="{DB9850F2-45A1-404C-A180-01014317CA4F}" dt="2019-04-21T03:38:11.387" v="460" actId="1076"/>
            <ac:picMkLst>
              <pc:docMk/>
              <pc:sldMasterMk cId="1181088674" sldId="2147483755"/>
              <pc:sldLayoutMk cId="2403861971" sldId="2147483768"/>
              <ac:picMk id="8" creationId="{793536E5-F541-4C74-80A9-452CAE0744BD}"/>
            </ac:picMkLst>
          </pc:picChg>
          <pc:picChg chg="add mod">
            <ac:chgData name="Salim Adamon" userId="db5f2a80-a1d2-43a4-a080-df5aef119749" providerId="ADAL" clId="{DB9850F2-45A1-404C-A180-01014317CA4F}" dt="2019-04-21T03:38:18.288" v="462" actId="1076"/>
            <ac:picMkLst>
              <pc:docMk/>
              <pc:sldMasterMk cId="1181088674" sldId="2147483755"/>
              <pc:sldLayoutMk cId="2403861971" sldId="2147483768"/>
              <ac:picMk id="9" creationId="{33B347A4-C0BA-4A5D-8EC0-E5F7810CC8F2}"/>
            </ac:picMkLst>
          </pc:picChg>
          <pc:picChg chg="add mod">
            <ac:chgData name="Salim Adamon" userId="db5f2a80-a1d2-43a4-a080-df5aef119749" providerId="ADAL" clId="{DB9850F2-45A1-404C-A180-01014317CA4F}" dt="2019-04-21T03:51:12.300" v="517" actId="1076"/>
            <ac:picMkLst>
              <pc:docMk/>
              <pc:sldMasterMk cId="1181088674" sldId="2147483755"/>
              <pc:sldLayoutMk cId="2403861971" sldId="2147483768"/>
              <ac:picMk id="10" creationId="{808BE9D6-46A0-48B7-833C-D2E32C2F9CB6}"/>
            </ac:picMkLst>
          </pc:picChg>
          <pc:picChg chg="add mod">
            <ac:chgData name="Salim Adamon" userId="db5f2a80-a1d2-43a4-a080-df5aef119749" providerId="ADAL" clId="{DB9850F2-45A1-404C-A180-01014317CA4F}" dt="2019-04-21T03:51:25.372" v="519" actId="1076"/>
            <ac:picMkLst>
              <pc:docMk/>
              <pc:sldMasterMk cId="1181088674" sldId="2147483755"/>
              <pc:sldLayoutMk cId="2403861971" sldId="2147483768"/>
              <ac:picMk id="11" creationId="{2486B767-4964-42A7-B9AE-04A98A56C01E}"/>
            </ac:picMkLst>
          </pc:picChg>
          <pc:picChg chg="add mod">
            <ac:chgData name="Salim Adamon" userId="db5f2a80-a1d2-43a4-a080-df5aef119749" providerId="ADAL" clId="{DB9850F2-45A1-404C-A180-01014317CA4F}" dt="2019-04-21T03:51:20.396" v="518" actId="1076"/>
            <ac:picMkLst>
              <pc:docMk/>
              <pc:sldMasterMk cId="1181088674" sldId="2147483755"/>
              <pc:sldLayoutMk cId="2403861971" sldId="2147483768"/>
              <ac:picMk id="12" creationId="{ACAE3A4D-7350-478E-AECA-7B7EF7CE2120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7" creationId="{72044B3B-4051-4D82-8171-69B2896E0955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8" creationId="{1C0514AA-166B-4237-9869-3C9B3BD2EC50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19" creationId="{65BB1E01-B62D-4DFD-B427-7D0E367D070D}"/>
            </ac:picMkLst>
          </pc:picChg>
          <pc:picChg chg="add del">
            <ac:chgData name="Salim Adamon" userId="db5f2a80-a1d2-43a4-a080-df5aef119749" providerId="ADAL" clId="{DB9850F2-45A1-404C-A180-01014317CA4F}" dt="2019-04-21T03:39:29.097" v="472"/>
            <ac:picMkLst>
              <pc:docMk/>
              <pc:sldMasterMk cId="1181088674" sldId="2147483755"/>
              <pc:sldLayoutMk cId="2403861971" sldId="2147483768"/>
              <ac:picMk id="20" creationId="{82C14393-39C0-447B-B3BB-887800CFF8D4}"/>
            </ac:picMkLst>
          </pc:picChg>
          <pc:picChg chg="add del">
            <ac:chgData name="Salim Adamon" userId="db5f2a80-a1d2-43a4-a080-df5aef119749" providerId="ADAL" clId="{DB9850F2-45A1-404C-A180-01014317CA4F}" dt="2019-04-21T03:39:37.333" v="474"/>
            <ac:picMkLst>
              <pc:docMk/>
              <pc:sldMasterMk cId="1181088674" sldId="2147483755"/>
              <pc:sldLayoutMk cId="2403861971" sldId="2147483768"/>
              <ac:picMk id="1026" creationId="{B69B81BC-B6B5-4E9F-AD37-AE7732BE3380}"/>
            </ac:picMkLst>
          </pc:picChg>
          <pc:picChg chg="add mod">
            <ac:chgData name="Salim Adamon" userId="db5f2a80-a1d2-43a4-a080-df5aef119749" providerId="ADAL" clId="{DB9850F2-45A1-404C-A180-01014317CA4F}" dt="2019-04-21T03:51:31.323" v="520" actId="1076"/>
            <ac:picMkLst>
              <pc:docMk/>
              <pc:sldMasterMk cId="1181088674" sldId="2147483755"/>
              <pc:sldLayoutMk cId="2403861971" sldId="2147483768"/>
              <ac:picMk id="1028" creationId="{DD1AFEEA-838F-45FB-86F1-B5B920449F4B}"/>
            </ac:picMkLst>
          </pc:picChg>
          <pc:inkChg chg="add del">
            <ac:chgData name="Salim Adamon" userId="db5f2a80-a1d2-43a4-a080-df5aef119749" providerId="ADAL" clId="{DB9850F2-45A1-404C-A180-01014317CA4F}" dt="2019-04-21T03:49:29.827" v="507"/>
            <ac:inkMkLst>
              <pc:docMk/>
              <pc:sldMasterMk cId="1181088674" sldId="2147483755"/>
              <pc:sldLayoutMk cId="2403861971" sldId="2147483768"/>
              <ac:inkMk id="21" creationId="{D984533E-C891-426E-B669-D225C324493A}"/>
            </ac:inkMkLst>
          </pc:inkChg>
          <pc:inkChg chg="add del">
            <ac:chgData name="Salim Adamon" userId="db5f2a80-a1d2-43a4-a080-df5aef119749" providerId="ADAL" clId="{DB9850F2-45A1-404C-A180-01014317CA4F}" dt="2019-04-21T03:49:31.687" v="508"/>
            <ac:inkMkLst>
              <pc:docMk/>
              <pc:sldMasterMk cId="1181088674" sldId="2147483755"/>
              <pc:sldLayoutMk cId="2403861971" sldId="2147483768"/>
              <ac:inkMk id="22" creationId="{FBDF2A74-EF75-4855-911F-42210C920884}"/>
            </ac:inkMkLst>
          </pc:inkChg>
          <pc:inkChg chg="add">
            <ac:chgData name="Salim Adamon" userId="db5f2a80-a1d2-43a4-a080-df5aef119749" providerId="ADAL" clId="{DB9850F2-45A1-404C-A180-01014317CA4F}" dt="2019-04-21T03:49:29.827" v="507"/>
            <ac:inkMkLst>
              <pc:docMk/>
              <pc:sldMasterMk cId="1181088674" sldId="2147483755"/>
              <pc:sldLayoutMk cId="2403861971" sldId="2147483768"/>
              <ac:inkMk id="23" creationId="{9A4437FA-12AE-4E8B-85AB-4A683F2797F1}"/>
            </ac:inkMkLst>
          </pc:inkChg>
          <pc:cxnChg chg="add mod">
            <ac:chgData name="Salim Adamon" userId="db5f2a80-a1d2-43a4-a080-df5aef119749" providerId="ADAL" clId="{DB9850F2-45A1-404C-A180-01014317CA4F}" dt="2019-04-21T03:50:23.523" v="512" actId="13822"/>
            <ac:cxnSpMkLst>
              <pc:docMk/>
              <pc:sldMasterMk cId="1181088674" sldId="2147483755"/>
              <pc:sldLayoutMk cId="2403861971" sldId="2147483768"/>
              <ac:cxnSpMk id="25" creationId="{76CDED17-53B6-460D-95BE-E8DAAA1E24F0}"/>
            </ac:cxnSpMkLst>
          </pc:cxnChg>
          <pc:cxnChg chg="add mod">
            <ac:chgData name="Salim Adamon" userId="db5f2a80-a1d2-43a4-a080-df5aef119749" providerId="ADAL" clId="{DB9850F2-45A1-404C-A180-01014317CA4F}" dt="2019-04-21T03:50:31.207" v="514" actId="1076"/>
            <ac:cxnSpMkLst>
              <pc:docMk/>
              <pc:sldMasterMk cId="1181088674" sldId="2147483755"/>
              <pc:sldLayoutMk cId="2403861971" sldId="2147483768"/>
              <ac:cxnSpMk id="28" creationId="{FCC7C6BF-7B54-4CD9-8AE1-B1ECDCD634CB}"/>
            </ac:cxnSpMkLst>
          </pc:cxnChg>
        </pc:sldLayoutChg>
        <pc:sldLayoutChg chg="addSp delSp modSp">
          <pc:chgData name="Salim Adamon" userId="db5f2a80-a1d2-43a4-a080-df5aef119749" providerId="ADAL" clId="{DB9850F2-45A1-404C-A180-01014317CA4F}" dt="2019-04-21T04:07:48.216" v="692" actId="403"/>
          <pc:sldLayoutMkLst>
            <pc:docMk/>
            <pc:sldMasterMk cId="1181088674" sldId="2147483755"/>
            <pc:sldLayoutMk cId="372066269" sldId="2147483769"/>
          </pc:sldLayoutMkLst>
          <pc:spChg chg="add del mod">
            <ac:chgData name="Salim Adamon" userId="db5f2a80-a1d2-43a4-a080-df5aef119749" providerId="ADAL" clId="{DB9850F2-45A1-404C-A180-01014317CA4F}" dt="2019-04-21T04:06:53.063" v="656" actId="478"/>
            <ac:spMkLst>
              <pc:docMk/>
              <pc:sldMasterMk cId="1181088674" sldId="2147483755"/>
              <pc:sldLayoutMk cId="372066269" sldId="2147483769"/>
              <ac:spMk id="5" creationId="{116D2E80-D262-4D6E-963E-4105F9F969B8}"/>
            </ac:spMkLst>
          </pc:spChg>
          <pc:spChg chg="mod">
            <ac:chgData name="Salim Adamon" userId="db5f2a80-a1d2-43a4-a080-df5aef119749" providerId="ADAL" clId="{DB9850F2-45A1-404C-A180-01014317CA4F}" dt="2019-04-21T04:07:48.216" v="692" actId="403"/>
            <ac:spMkLst>
              <pc:docMk/>
              <pc:sldMasterMk cId="1181088674" sldId="2147483755"/>
              <pc:sldLayoutMk cId="372066269" sldId="2147483769"/>
              <ac:spMk id="30" creationId="{4FAAB38D-8847-4CCC-9B50-1C4C944BF0AA}"/>
            </ac:spMkLst>
          </pc:spChg>
          <pc:picChg chg="add mod">
            <ac:chgData name="Salim Adamon" userId="db5f2a80-a1d2-43a4-a080-df5aef119749" providerId="ADAL" clId="{DB9850F2-45A1-404C-A180-01014317CA4F}" dt="2019-04-21T04:07:20.540" v="658" actId="1076"/>
            <ac:picMkLst>
              <pc:docMk/>
              <pc:sldMasterMk cId="1181088674" sldId="2147483755"/>
              <pc:sldLayoutMk cId="372066269" sldId="2147483769"/>
              <ac:picMk id="3" creationId="{4363AC85-4879-40F7-B6E9-E14BCE5E860E}"/>
            </ac:picMkLst>
          </pc:picChg>
          <pc:picChg chg="del">
            <ac:chgData name="Salim Adamon" userId="db5f2a80-a1d2-43a4-a080-df5aef119749" providerId="ADAL" clId="{DB9850F2-45A1-404C-A180-01014317CA4F}" dt="2019-04-21T04:06:19.115" v="653" actId="478"/>
            <ac:picMkLst>
              <pc:docMk/>
              <pc:sldMasterMk cId="1181088674" sldId="2147483755"/>
              <pc:sldLayoutMk cId="372066269" sldId="2147483769"/>
              <ac:picMk id="4" creationId="{A5E6AD90-B38B-4F7B-9788-25248FC58779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39E38A-C9FE-416A-8E06-182A2700A54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858C2AA-3B1C-41EA-9CB2-0D5854BA0C13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CA" b="1" dirty="0"/>
            <a:t>Get Sources</a:t>
          </a:r>
          <a:endParaRPr lang="fr-CA" b="1" dirty="0"/>
        </a:p>
      </dgm:t>
    </dgm:pt>
    <dgm:pt modelId="{8A6DC054-BC95-483E-BA46-E36D0E4F451B}" type="parTrans" cxnId="{783A3221-E168-4ABA-BC85-21A50029021E}">
      <dgm:prSet/>
      <dgm:spPr/>
      <dgm:t>
        <a:bodyPr/>
        <a:lstStyle/>
        <a:p>
          <a:endParaRPr lang="fr-CA"/>
        </a:p>
      </dgm:t>
    </dgm:pt>
    <dgm:pt modelId="{845267C7-AAD7-434B-90FE-DB70892324A7}" type="sibTrans" cxnId="{783A3221-E168-4ABA-BC85-21A50029021E}">
      <dgm:prSet/>
      <dgm:spPr/>
      <dgm:t>
        <a:bodyPr/>
        <a:lstStyle/>
        <a:p>
          <a:endParaRPr lang="fr-CA"/>
        </a:p>
      </dgm:t>
    </dgm:pt>
    <dgm:pt modelId="{97BE922A-E414-4BED-8A48-E8FD1D3B759B}">
      <dgm:prSet phldrT="[Text]"/>
      <dgm:spPr>
        <a:solidFill>
          <a:schemeClr val="accent3"/>
        </a:solidFill>
      </dgm:spPr>
      <dgm:t>
        <a:bodyPr/>
        <a:lstStyle/>
        <a:p>
          <a:r>
            <a:rPr lang="en-CA" b="1" dirty="0"/>
            <a:t>Compile Sources</a:t>
          </a:r>
          <a:endParaRPr lang="fr-CA" b="1" dirty="0"/>
        </a:p>
      </dgm:t>
    </dgm:pt>
    <dgm:pt modelId="{03DD9839-1E24-4BF6-A18D-4508DC18E85F}" type="parTrans" cxnId="{C8CF8995-CBE0-4AF3-A33F-E816E87CE004}">
      <dgm:prSet/>
      <dgm:spPr/>
      <dgm:t>
        <a:bodyPr/>
        <a:lstStyle/>
        <a:p>
          <a:endParaRPr lang="fr-CA"/>
        </a:p>
      </dgm:t>
    </dgm:pt>
    <dgm:pt modelId="{5F6679AD-8446-4E84-974C-A32A4419FF51}" type="sibTrans" cxnId="{C8CF8995-CBE0-4AF3-A33F-E816E87CE004}">
      <dgm:prSet/>
      <dgm:spPr/>
      <dgm:t>
        <a:bodyPr/>
        <a:lstStyle/>
        <a:p>
          <a:endParaRPr lang="fr-CA"/>
        </a:p>
      </dgm:t>
    </dgm:pt>
    <dgm:pt modelId="{1A126BB6-87E2-4E0C-86CD-746EDE896792}">
      <dgm:prSet phldrT="[Text]"/>
      <dgm:spPr>
        <a:solidFill>
          <a:schemeClr val="accent3"/>
        </a:solidFill>
      </dgm:spPr>
      <dgm:t>
        <a:bodyPr/>
        <a:lstStyle/>
        <a:p>
          <a:r>
            <a:rPr lang="en-CA" b="1" dirty="0"/>
            <a:t>Unit Tests</a:t>
          </a:r>
          <a:endParaRPr lang="fr-CA" b="1" dirty="0"/>
        </a:p>
      </dgm:t>
    </dgm:pt>
    <dgm:pt modelId="{BC4EAFB5-E558-465D-8E00-CBB8C5B90043}" type="parTrans" cxnId="{6D99F05A-8894-4376-A549-40C52563FD9B}">
      <dgm:prSet/>
      <dgm:spPr/>
      <dgm:t>
        <a:bodyPr/>
        <a:lstStyle/>
        <a:p>
          <a:endParaRPr lang="fr-CA"/>
        </a:p>
      </dgm:t>
    </dgm:pt>
    <dgm:pt modelId="{2B767B79-B0DF-4247-B889-3478544ACF83}" type="sibTrans" cxnId="{6D99F05A-8894-4376-A549-40C52563FD9B}">
      <dgm:prSet/>
      <dgm:spPr/>
      <dgm:t>
        <a:bodyPr/>
        <a:lstStyle/>
        <a:p>
          <a:endParaRPr lang="fr-CA"/>
        </a:p>
      </dgm:t>
    </dgm:pt>
    <dgm:pt modelId="{86E8C0DB-52EE-45DD-8183-F2C81BAA62BD}">
      <dgm:prSet/>
      <dgm:spPr>
        <a:solidFill>
          <a:schemeClr val="accent3"/>
        </a:solidFill>
      </dgm:spPr>
      <dgm:t>
        <a:bodyPr/>
        <a:lstStyle/>
        <a:p>
          <a:r>
            <a:rPr lang="en-CA" b="1" dirty="0"/>
            <a:t>Pack Solution</a:t>
          </a:r>
          <a:endParaRPr lang="fr-CA" b="1" dirty="0"/>
        </a:p>
      </dgm:t>
    </dgm:pt>
    <dgm:pt modelId="{53C52972-09E3-4EBE-88C5-B81F797ACE88}" type="parTrans" cxnId="{E9941D30-EF51-4E33-AB65-160C92B93EB3}">
      <dgm:prSet/>
      <dgm:spPr/>
      <dgm:t>
        <a:bodyPr/>
        <a:lstStyle/>
        <a:p>
          <a:endParaRPr lang="fr-CA"/>
        </a:p>
      </dgm:t>
    </dgm:pt>
    <dgm:pt modelId="{8F82D2B6-D40B-46E5-8D9E-0F8F0B4326E3}" type="sibTrans" cxnId="{E9941D30-EF51-4E33-AB65-160C92B93EB3}">
      <dgm:prSet/>
      <dgm:spPr/>
      <dgm:t>
        <a:bodyPr/>
        <a:lstStyle/>
        <a:p>
          <a:endParaRPr lang="fr-CA"/>
        </a:p>
      </dgm:t>
    </dgm:pt>
    <dgm:pt modelId="{20FBE046-9AF0-4038-BB47-2D085C2466FC}">
      <dgm:prSet/>
      <dgm:spPr>
        <a:solidFill>
          <a:schemeClr val="accent3"/>
        </a:solidFill>
      </dgm:spPr>
      <dgm:t>
        <a:bodyPr/>
        <a:lstStyle/>
        <a:p>
          <a:r>
            <a:rPr lang="en-CA" b="1" dirty="0"/>
            <a:t>Copy Solution To Deployment</a:t>
          </a:r>
          <a:endParaRPr lang="fr-CA" b="1" dirty="0"/>
        </a:p>
      </dgm:t>
    </dgm:pt>
    <dgm:pt modelId="{3FCA34E1-8004-4226-AC95-2A70C5EC6421}" type="parTrans" cxnId="{7171B4CD-7323-4D67-B979-B93650DFE281}">
      <dgm:prSet/>
      <dgm:spPr/>
      <dgm:t>
        <a:bodyPr/>
        <a:lstStyle/>
        <a:p>
          <a:endParaRPr lang="fr-CA"/>
        </a:p>
      </dgm:t>
    </dgm:pt>
    <dgm:pt modelId="{BBAC9297-848A-4175-87C4-58C7773EA7E9}" type="sibTrans" cxnId="{7171B4CD-7323-4D67-B979-B93650DFE281}">
      <dgm:prSet/>
      <dgm:spPr/>
      <dgm:t>
        <a:bodyPr/>
        <a:lstStyle/>
        <a:p>
          <a:endParaRPr lang="fr-CA"/>
        </a:p>
      </dgm:t>
    </dgm:pt>
    <dgm:pt modelId="{DA9DB4CF-520F-4F79-AAD4-A31A9D428E7E}" type="pres">
      <dgm:prSet presAssocID="{9539E38A-C9FE-416A-8E06-182A2700A54A}" presName="Name0" presStyleCnt="0">
        <dgm:presLayoutVars>
          <dgm:dir/>
          <dgm:resizeHandles val="exact"/>
        </dgm:presLayoutVars>
      </dgm:prSet>
      <dgm:spPr/>
    </dgm:pt>
    <dgm:pt modelId="{8B10A98E-224A-4712-BB17-806C2D047993}" type="pres">
      <dgm:prSet presAssocID="{D858C2AA-3B1C-41EA-9CB2-0D5854BA0C13}" presName="node" presStyleLbl="node1" presStyleIdx="0" presStyleCnt="5">
        <dgm:presLayoutVars>
          <dgm:bulletEnabled val="1"/>
        </dgm:presLayoutVars>
      </dgm:prSet>
      <dgm:spPr/>
    </dgm:pt>
    <dgm:pt modelId="{40DBC7EB-2010-4992-AA1E-FA8DBFA03F05}" type="pres">
      <dgm:prSet presAssocID="{845267C7-AAD7-434B-90FE-DB70892324A7}" presName="sibTrans" presStyleLbl="sibTrans2D1" presStyleIdx="0" presStyleCnt="4"/>
      <dgm:spPr/>
    </dgm:pt>
    <dgm:pt modelId="{60069F99-0ACF-4E4C-80D3-79221FC64D76}" type="pres">
      <dgm:prSet presAssocID="{845267C7-AAD7-434B-90FE-DB70892324A7}" presName="connectorText" presStyleLbl="sibTrans2D1" presStyleIdx="0" presStyleCnt="4"/>
      <dgm:spPr/>
    </dgm:pt>
    <dgm:pt modelId="{E036B09E-4E8A-41AD-B0B5-9196638DD5E8}" type="pres">
      <dgm:prSet presAssocID="{97BE922A-E414-4BED-8A48-E8FD1D3B759B}" presName="node" presStyleLbl="node1" presStyleIdx="1" presStyleCnt="5">
        <dgm:presLayoutVars>
          <dgm:bulletEnabled val="1"/>
        </dgm:presLayoutVars>
      </dgm:prSet>
      <dgm:spPr/>
    </dgm:pt>
    <dgm:pt modelId="{2A4303B7-7D1F-491D-9475-50F04C1692B4}" type="pres">
      <dgm:prSet presAssocID="{5F6679AD-8446-4E84-974C-A32A4419FF51}" presName="sibTrans" presStyleLbl="sibTrans2D1" presStyleIdx="1" presStyleCnt="4"/>
      <dgm:spPr/>
    </dgm:pt>
    <dgm:pt modelId="{4A201A45-703C-40D4-9094-F5E69F822D39}" type="pres">
      <dgm:prSet presAssocID="{5F6679AD-8446-4E84-974C-A32A4419FF51}" presName="connectorText" presStyleLbl="sibTrans2D1" presStyleIdx="1" presStyleCnt="4"/>
      <dgm:spPr/>
    </dgm:pt>
    <dgm:pt modelId="{02A62BDF-F493-4F82-B5AD-3EB4150A1E95}" type="pres">
      <dgm:prSet presAssocID="{1A126BB6-87E2-4E0C-86CD-746EDE896792}" presName="node" presStyleLbl="node1" presStyleIdx="2" presStyleCnt="5">
        <dgm:presLayoutVars>
          <dgm:bulletEnabled val="1"/>
        </dgm:presLayoutVars>
      </dgm:prSet>
      <dgm:spPr/>
    </dgm:pt>
    <dgm:pt modelId="{7B34CDF2-2ABB-47D8-9173-60A0291836AF}" type="pres">
      <dgm:prSet presAssocID="{2B767B79-B0DF-4247-B889-3478544ACF83}" presName="sibTrans" presStyleLbl="sibTrans2D1" presStyleIdx="2" presStyleCnt="4"/>
      <dgm:spPr/>
    </dgm:pt>
    <dgm:pt modelId="{2AE7A229-195F-4B12-8A60-F1063071075E}" type="pres">
      <dgm:prSet presAssocID="{2B767B79-B0DF-4247-B889-3478544ACF83}" presName="connectorText" presStyleLbl="sibTrans2D1" presStyleIdx="2" presStyleCnt="4"/>
      <dgm:spPr/>
    </dgm:pt>
    <dgm:pt modelId="{51C954D1-6954-4897-B15F-8D6289970416}" type="pres">
      <dgm:prSet presAssocID="{86E8C0DB-52EE-45DD-8183-F2C81BAA62BD}" presName="node" presStyleLbl="node1" presStyleIdx="3" presStyleCnt="5">
        <dgm:presLayoutVars>
          <dgm:bulletEnabled val="1"/>
        </dgm:presLayoutVars>
      </dgm:prSet>
      <dgm:spPr/>
    </dgm:pt>
    <dgm:pt modelId="{AF3BB656-DD46-4AEE-9EAB-56F5F8B198EF}" type="pres">
      <dgm:prSet presAssocID="{8F82D2B6-D40B-46E5-8D9E-0F8F0B4326E3}" presName="sibTrans" presStyleLbl="sibTrans2D1" presStyleIdx="3" presStyleCnt="4"/>
      <dgm:spPr/>
    </dgm:pt>
    <dgm:pt modelId="{ECBEC467-1810-4A4B-AF01-89225F003A63}" type="pres">
      <dgm:prSet presAssocID="{8F82D2B6-D40B-46E5-8D9E-0F8F0B4326E3}" presName="connectorText" presStyleLbl="sibTrans2D1" presStyleIdx="3" presStyleCnt="4"/>
      <dgm:spPr/>
    </dgm:pt>
    <dgm:pt modelId="{89CEE1DB-6513-49E6-ADC8-2688647FD4F8}" type="pres">
      <dgm:prSet presAssocID="{20FBE046-9AF0-4038-BB47-2D085C2466FC}" presName="node" presStyleLbl="node1" presStyleIdx="4" presStyleCnt="5">
        <dgm:presLayoutVars>
          <dgm:bulletEnabled val="1"/>
        </dgm:presLayoutVars>
      </dgm:prSet>
      <dgm:spPr/>
    </dgm:pt>
  </dgm:ptLst>
  <dgm:cxnLst>
    <dgm:cxn modelId="{E275C60D-0DBB-44DC-9279-479E0EECDC12}" type="presOf" srcId="{20FBE046-9AF0-4038-BB47-2D085C2466FC}" destId="{89CEE1DB-6513-49E6-ADC8-2688647FD4F8}" srcOrd="0" destOrd="0" presId="urn:microsoft.com/office/officeart/2005/8/layout/process1"/>
    <dgm:cxn modelId="{783A3221-E168-4ABA-BC85-21A50029021E}" srcId="{9539E38A-C9FE-416A-8E06-182A2700A54A}" destId="{D858C2AA-3B1C-41EA-9CB2-0D5854BA0C13}" srcOrd="0" destOrd="0" parTransId="{8A6DC054-BC95-483E-BA46-E36D0E4F451B}" sibTransId="{845267C7-AAD7-434B-90FE-DB70892324A7}"/>
    <dgm:cxn modelId="{D333DE26-B212-4D4A-AAEC-42CFE8989C10}" type="presOf" srcId="{86E8C0DB-52EE-45DD-8183-F2C81BAA62BD}" destId="{51C954D1-6954-4897-B15F-8D6289970416}" srcOrd="0" destOrd="0" presId="urn:microsoft.com/office/officeart/2005/8/layout/process1"/>
    <dgm:cxn modelId="{E9941D30-EF51-4E33-AB65-160C92B93EB3}" srcId="{9539E38A-C9FE-416A-8E06-182A2700A54A}" destId="{86E8C0DB-52EE-45DD-8183-F2C81BAA62BD}" srcOrd="3" destOrd="0" parTransId="{53C52972-09E3-4EBE-88C5-B81F797ACE88}" sibTransId="{8F82D2B6-D40B-46E5-8D9E-0F8F0B4326E3}"/>
    <dgm:cxn modelId="{E3722741-839E-4387-9DC2-CD76FF4D0BD7}" type="presOf" srcId="{845267C7-AAD7-434B-90FE-DB70892324A7}" destId="{40DBC7EB-2010-4992-AA1E-FA8DBFA03F05}" srcOrd="0" destOrd="0" presId="urn:microsoft.com/office/officeart/2005/8/layout/process1"/>
    <dgm:cxn modelId="{BA831042-5441-4FDC-BC49-94974DFD2909}" type="presOf" srcId="{5F6679AD-8446-4E84-974C-A32A4419FF51}" destId="{4A201A45-703C-40D4-9094-F5E69F822D39}" srcOrd="1" destOrd="0" presId="urn:microsoft.com/office/officeart/2005/8/layout/process1"/>
    <dgm:cxn modelId="{9FA63662-C720-47F2-844E-3868D0F2E3CE}" type="presOf" srcId="{2B767B79-B0DF-4247-B889-3478544ACF83}" destId="{7B34CDF2-2ABB-47D8-9173-60A0291836AF}" srcOrd="0" destOrd="0" presId="urn:microsoft.com/office/officeart/2005/8/layout/process1"/>
    <dgm:cxn modelId="{1EB9F745-A42A-43A1-9F48-82DB06D98773}" type="presOf" srcId="{8F82D2B6-D40B-46E5-8D9E-0F8F0B4326E3}" destId="{ECBEC467-1810-4A4B-AF01-89225F003A63}" srcOrd="1" destOrd="0" presId="urn:microsoft.com/office/officeart/2005/8/layout/process1"/>
    <dgm:cxn modelId="{6C96064A-EB50-476E-913B-AA3A6E1DAA6C}" type="presOf" srcId="{97BE922A-E414-4BED-8A48-E8FD1D3B759B}" destId="{E036B09E-4E8A-41AD-B0B5-9196638DD5E8}" srcOrd="0" destOrd="0" presId="urn:microsoft.com/office/officeart/2005/8/layout/process1"/>
    <dgm:cxn modelId="{8702A778-9BB6-4180-94C9-E02F9A4124BF}" type="presOf" srcId="{5F6679AD-8446-4E84-974C-A32A4419FF51}" destId="{2A4303B7-7D1F-491D-9475-50F04C1692B4}" srcOrd="0" destOrd="0" presId="urn:microsoft.com/office/officeart/2005/8/layout/process1"/>
    <dgm:cxn modelId="{B608C378-03CE-4404-9350-1500D590DBBB}" type="presOf" srcId="{845267C7-AAD7-434B-90FE-DB70892324A7}" destId="{60069F99-0ACF-4E4C-80D3-79221FC64D76}" srcOrd="1" destOrd="0" presId="urn:microsoft.com/office/officeart/2005/8/layout/process1"/>
    <dgm:cxn modelId="{6D99F05A-8894-4376-A549-40C52563FD9B}" srcId="{9539E38A-C9FE-416A-8E06-182A2700A54A}" destId="{1A126BB6-87E2-4E0C-86CD-746EDE896792}" srcOrd="2" destOrd="0" parTransId="{BC4EAFB5-E558-465D-8E00-CBB8C5B90043}" sibTransId="{2B767B79-B0DF-4247-B889-3478544ACF83}"/>
    <dgm:cxn modelId="{C3664C91-4B67-46C0-AFC6-720A32A93665}" type="presOf" srcId="{8F82D2B6-D40B-46E5-8D9E-0F8F0B4326E3}" destId="{AF3BB656-DD46-4AEE-9EAB-56F5F8B198EF}" srcOrd="0" destOrd="0" presId="urn:microsoft.com/office/officeart/2005/8/layout/process1"/>
    <dgm:cxn modelId="{C8CF8995-CBE0-4AF3-A33F-E816E87CE004}" srcId="{9539E38A-C9FE-416A-8E06-182A2700A54A}" destId="{97BE922A-E414-4BED-8A48-E8FD1D3B759B}" srcOrd="1" destOrd="0" parTransId="{03DD9839-1E24-4BF6-A18D-4508DC18E85F}" sibTransId="{5F6679AD-8446-4E84-974C-A32A4419FF51}"/>
    <dgm:cxn modelId="{60C6979A-B6EC-4E24-9570-D3FDB280C6D3}" type="presOf" srcId="{D858C2AA-3B1C-41EA-9CB2-0D5854BA0C13}" destId="{8B10A98E-224A-4712-BB17-806C2D047993}" srcOrd="0" destOrd="0" presId="urn:microsoft.com/office/officeart/2005/8/layout/process1"/>
    <dgm:cxn modelId="{61DAFD9E-AD6D-44E8-B165-E0FDE87472EB}" type="presOf" srcId="{2B767B79-B0DF-4247-B889-3478544ACF83}" destId="{2AE7A229-195F-4B12-8A60-F1063071075E}" srcOrd="1" destOrd="0" presId="urn:microsoft.com/office/officeart/2005/8/layout/process1"/>
    <dgm:cxn modelId="{7171B4CD-7323-4D67-B979-B93650DFE281}" srcId="{9539E38A-C9FE-416A-8E06-182A2700A54A}" destId="{20FBE046-9AF0-4038-BB47-2D085C2466FC}" srcOrd="4" destOrd="0" parTransId="{3FCA34E1-8004-4226-AC95-2A70C5EC6421}" sibTransId="{BBAC9297-848A-4175-87C4-58C7773EA7E9}"/>
    <dgm:cxn modelId="{3E889CDB-95BD-44C6-9820-71E34054C6DA}" type="presOf" srcId="{1A126BB6-87E2-4E0C-86CD-746EDE896792}" destId="{02A62BDF-F493-4F82-B5AD-3EB4150A1E95}" srcOrd="0" destOrd="0" presId="urn:microsoft.com/office/officeart/2005/8/layout/process1"/>
    <dgm:cxn modelId="{BF271EF9-6EB6-4230-9DF3-A1EBF4B0D600}" type="presOf" srcId="{9539E38A-C9FE-416A-8E06-182A2700A54A}" destId="{DA9DB4CF-520F-4F79-AAD4-A31A9D428E7E}" srcOrd="0" destOrd="0" presId="urn:microsoft.com/office/officeart/2005/8/layout/process1"/>
    <dgm:cxn modelId="{2E92306E-AACA-4D14-9847-A9C352D62140}" type="presParOf" srcId="{DA9DB4CF-520F-4F79-AAD4-A31A9D428E7E}" destId="{8B10A98E-224A-4712-BB17-806C2D047993}" srcOrd="0" destOrd="0" presId="urn:microsoft.com/office/officeart/2005/8/layout/process1"/>
    <dgm:cxn modelId="{67FAFAB2-4257-4E51-8342-F38352A5B160}" type="presParOf" srcId="{DA9DB4CF-520F-4F79-AAD4-A31A9D428E7E}" destId="{40DBC7EB-2010-4992-AA1E-FA8DBFA03F05}" srcOrd="1" destOrd="0" presId="urn:microsoft.com/office/officeart/2005/8/layout/process1"/>
    <dgm:cxn modelId="{28F344B6-F316-4CB9-8F9A-19140AF73BEE}" type="presParOf" srcId="{40DBC7EB-2010-4992-AA1E-FA8DBFA03F05}" destId="{60069F99-0ACF-4E4C-80D3-79221FC64D76}" srcOrd="0" destOrd="0" presId="urn:microsoft.com/office/officeart/2005/8/layout/process1"/>
    <dgm:cxn modelId="{E8216D65-1C1A-42AB-AFA2-A4052DA45096}" type="presParOf" srcId="{DA9DB4CF-520F-4F79-AAD4-A31A9D428E7E}" destId="{E036B09E-4E8A-41AD-B0B5-9196638DD5E8}" srcOrd="2" destOrd="0" presId="urn:microsoft.com/office/officeart/2005/8/layout/process1"/>
    <dgm:cxn modelId="{F38378A3-5FA7-471A-BD56-ED326565184A}" type="presParOf" srcId="{DA9DB4CF-520F-4F79-AAD4-A31A9D428E7E}" destId="{2A4303B7-7D1F-491D-9475-50F04C1692B4}" srcOrd="3" destOrd="0" presId="urn:microsoft.com/office/officeart/2005/8/layout/process1"/>
    <dgm:cxn modelId="{69757E5F-14C9-4F10-9B7D-9095468F58ED}" type="presParOf" srcId="{2A4303B7-7D1F-491D-9475-50F04C1692B4}" destId="{4A201A45-703C-40D4-9094-F5E69F822D39}" srcOrd="0" destOrd="0" presId="urn:microsoft.com/office/officeart/2005/8/layout/process1"/>
    <dgm:cxn modelId="{4093D2E3-1A6C-4B8E-B853-BFBBE77321E7}" type="presParOf" srcId="{DA9DB4CF-520F-4F79-AAD4-A31A9D428E7E}" destId="{02A62BDF-F493-4F82-B5AD-3EB4150A1E95}" srcOrd="4" destOrd="0" presId="urn:microsoft.com/office/officeart/2005/8/layout/process1"/>
    <dgm:cxn modelId="{D2237153-6C43-4FD7-845A-85E2AC2EFF2A}" type="presParOf" srcId="{DA9DB4CF-520F-4F79-AAD4-A31A9D428E7E}" destId="{7B34CDF2-2ABB-47D8-9173-60A0291836AF}" srcOrd="5" destOrd="0" presId="urn:microsoft.com/office/officeart/2005/8/layout/process1"/>
    <dgm:cxn modelId="{791BA1EA-697E-4EDF-8887-1BFC6F09A47C}" type="presParOf" srcId="{7B34CDF2-2ABB-47D8-9173-60A0291836AF}" destId="{2AE7A229-195F-4B12-8A60-F1063071075E}" srcOrd="0" destOrd="0" presId="urn:microsoft.com/office/officeart/2005/8/layout/process1"/>
    <dgm:cxn modelId="{35A6E2CD-D3E6-4D8F-94E7-661AC9B48670}" type="presParOf" srcId="{DA9DB4CF-520F-4F79-AAD4-A31A9D428E7E}" destId="{51C954D1-6954-4897-B15F-8D6289970416}" srcOrd="6" destOrd="0" presId="urn:microsoft.com/office/officeart/2005/8/layout/process1"/>
    <dgm:cxn modelId="{00A10A4B-36A6-4337-ADD8-0A0B42841741}" type="presParOf" srcId="{DA9DB4CF-520F-4F79-AAD4-A31A9D428E7E}" destId="{AF3BB656-DD46-4AEE-9EAB-56F5F8B198EF}" srcOrd="7" destOrd="0" presId="urn:microsoft.com/office/officeart/2005/8/layout/process1"/>
    <dgm:cxn modelId="{BF9E4A66-B872-4BBA-B43B-87E94DE5774E}" type="presParOf" srcId="{AF3BB656-DD46-4AEE-9EAB-56F5F8B198EF}" destId="{ECBEC467-1810-4A4B-AF01-89225F003A63}" srcOrd="0" destOrd="0" presId="urn:microsoft.com/office/officeart/2005/8/layout/process1"/>
    <dgm:cxn modelId="{511717B1-5B09-40F0-8489-E054FCA96B25}" type="presParOf" srcId="{DA9DB4CF-520F-4F79-AAD4-A31A9D428E7E}" destId="{89CEE1DB-6513-49E6-ADC8-2688647FD4F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0A98E-224A-4712-BB17-806C2D047993}">
      <dsp:nvSpPr>
        <dsp:cNvPr id="0" name=""/>
        <dsp:cNvSpPr/>
      </dsp:nvSpPr>
      <dsp:spPr>
        <a:xfrm>
          <a:off x="3234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Get Sources</a:t>
          </a:r>
          <a:endParaRPr lang="fr-CA" sz="1200" b="1" kern="1200" dirty="0"/>
        </a:p>
      </dsp:txBody>
      <dsp:txXfrm>
        <a:off x="23334" y="1671921"/>
        <a:ext cx="962567" cy="646069"/>
      </dsp:txXfrm>
    </dsp:sp>
    <dsp:sp modelId="{40DBC7EB-2010-4992-AA1E-FA8DBFA03F05}">
      <dsp:nvSpPr>
        <dsp:cNvPr id="0" name=""/>
        <dsp:cNvSpPr/>
      </dsp:nvSpPr>
      <dsp:spPr>
        <a:xfrm>
          <a:off x="1106279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1106279" y="1920350"/>
        <a:ext cx="148810" cy="149212"/>
      </dsp:txXfrm>
    </dsp:sp>
    <dsp:sp modelId="{E036B09E-4E8A-41AD-B0B5-9196638DD5E8}">
      <dsp:nvSpPr>
        <dsp:cNvPr id="0" name=""/>
        <dsp:cNvSpPr/>
      </dsp:nvSpPr>
      <dsp:spPr>
        <a:xfrm>
          <a:off x="1407109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Compile Sources</a:t>
          </a:r>
          <a:endParaRPr lang="fr-CA" sz="1200" b="1" kern="1200" dirty="0"/>
        </a:p>
      </dsp:txBody>
      <dsp:txXfrm>
        <a:off x="1427209" y="1671921"/>
        <a:ext cx="962567" cy="646069"/>
      </dsp:txXfrm>
    </dsp:sp>
    <dsp:sp modelId="{2A4303B7-7D1F-491D-9475-50F04C1692B4}">
      <dsp:nvSpPr>
        <dsp:cNvPr id="0" name=""/>
        <dsp:cNvSpPr/>
      </dsp:nvSpPr>
      <dsp:spPr>
        <a:xfrm>
          <a:off x="2510153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2510153" y="1920350"/>
        <a:ext cx="148810" cy="149212"/>
      </dsp:txXfrm>
    </dsp:sp>
    <dsp:sp modelId="{02A62BDF-F493-4F82-B5AD-3EB4150A1E95}">
      <dsp:nvSpPr>
        <dsp:cNvPr id="0" name=""/>
        <dsp:cNvSpPr/>
      </dsp:nvSpPr>
      <dsp:spPr>
        <a:xfrm>
          <a:off x="2810984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Unit Tests</a:t>
          </a:r>
          <a:endParaRPr lang="fr-CA" sz="1200" b="1" kern="1200" dirty="0"/>
        </a:p>
      </dsp:txBody>
      <dsp:txXfrm>
        <a:off x="2831084" y="1671921"/>
        <a:ext cx="962567" cy="646069"/>
      </dsp:txXfrm>
    </dsp:sp>
    <dsp:sp modelId="{7B34CDF2-2ABB-47D8-9173-60A0291836AF}">
      <dsp:nvSpPr>
        <dsp:cNvPr id="0" name=""/>
        <dsp:cNvSpPr/>
      </dsp:nvSpPr>
      <dsp:spPr>
        <a:xfrm>
          <a:off x="3914028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3914028" y="1920350"/>
        <a:ext cx="148810" cy="149212"/>
      </dsp:txXfrm>
    </dsp:sp>
    <dsp:sp modelId="{51C954D1-6954-4897-B15F-8D6289970416}">
      <dsp:nvSpPr>
        <dsp:cNvPr id="0" name=""/>
        <dsp:cNvSpPr/>
      </dsp:nvSpPr>
      <dsp:spPr>
        <a:xfrm>
          <a:off x="4214858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Pack Solution</a:t>
          </a:r>
          <a:endParaRPr lang="fr-CA" sz="1200" b="1" kern="1200" dirty="0"/>
        </a:p>
      </dsp:txBody>
      <dsp:txXfrm>
        <a:off x="4234958" y="1671921"/>
        <a:ext cx="962567" cy="646069"/>
      </dsp:txXfrm>
    </dsp:sp>
    <dsp:sp modelId="{AF3BB656-DD46-4AEE-9EAB-56F5F8B198EF}">
      <dsp:nvSpPr>
        <dsp:cNvPr id="0" name=""/>
        <dsp:cNvSpPr/>
      </dsp:nvSpPr>
      <dsp:spPr>
        <a:xfrm>
          <a:off x="5317903" y="1870613"/>
          <a:ext cx="212586" cy="2486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900" kern="1200"/>
        </a:p>
      </dsp:txBody>
      <dsp:txXfrm>
        <a:off x="5317903" y="1920350"/>
        <a:ext cx="148810" cy="149212"/>
      </dsp:txXfrm>
    </dsp:sp>
    <dsp:sp modelId="{89CEE1DB-6513-49E6-ADC8-2688647FD4F8}">
      <dsp:nvSpPr>
        <dsp:cNvPr id="0" name=""/>
        <dsp:cNvSpPr/>
      </dsp:nvSpPr>
      <dsp:spPr>
        <a:xfrm>
          <a:off x="5618733" y="1651821"/>
          <a:ext cx="1002767" cy="686269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/>
            <a:t>Copy Solution To Deployment</a:t>
          </a:r>
          <a:endParaRPr lang="fr-CA" sz="1200" b="1" kern="1200" dirty="0"/>
        </a:p>
      </dsp:txBody>
      <dsp:txXfrm>
        <a:off x="5638833" y="1671921"/>
        <a:ext cx="962567" cy="646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5/9/2019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1T03:49:27.3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21T03:49:27.32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5/9/2019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Ask who is already using some kind of </a:t>
            </a:r>
            <a:r>
              <a:rPr lang="en-CA" dirty="0" err="1"/>
              <a:t>devops</a:t>
            </a:r>
            <a:r>
              <a:rPr lang="en-CA" dirty="0"/>
              <a:t> strategy in their projects?</a:t>
            </a:r>
          </a:p>
          <a:p>
            <a:r>
              <a:rPr lang="en-CA" dirty="0"/>
              <a:t>I don’t have to convince you of the huge benefits it has on your project.</a:t>
            </a:r>
          </a:p>
          <a:p>
            <a:r>
              <a:rPr lang="en-CA" dirty="0"/>
              <a:t>For the others, I hope I can spark up your interest in </a:t>
            </a:r>
            <a:r>
              <a:rPr lang="en-CA" dirty="0" err="1"/>
              <a:t>DevOPs</a:t>
            </a:r>
            <a:r>
              <a:rPr lang="en-CA" dirty="0"/>
              <a:t>, it’s a real game changer 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209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really want to point out the work of these individuals that put out these amazing tools free to use to the community.</a:t>
            </a:r>
          </a:p>
          <a:p>
            <a:r>
              <a:rPr lang="en-CA" dirty="0"/>
              <a:t>They make our work so much easier 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3520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is such a huge topic, that it’s not easy to get a clear description. Depending on your role in the organization, everyone will have a different definition.</a:t>
            </a:r>
          </a:p>
          <a:p>
            <a:endParaRPr lang="en-US" dirty="0"/>
          </a:p>
          <a:p>
            <a:r>
              <a:rPr lang="en-US" dirty="0"/>
              <a:t>_I don’t pretend to be a </a:t>
            </a:r>
            <a:r>
              <a:rPr lang="en-US" dirty="0" err="1"/>
              <a:t>Devops</a:t>
            </a:r>
            <a:r>
              <a:rPr lang="en-US" dirty="0"/>
              <a:t> expert and I just know it through my own </a:t>
            </a:r>
            <a:r>
              <a:rPr lang="en-US" dirty="0" err="1"/>
              <a:t>galsses</a:t>
            </a:r>
            <a:r>
              <a:rPr lang="en-US" dirty="0"/>
              <a:t> </a:t>
            </a:r>
            <a:r>
              <a:rPr lang="en-US" dirty="0" err="1"/>
              <a:t>wich</a:t>
            </a:r>
            <a:r>
              <a:rPr lang="en-US" dirty="0"/>
              <a:t> is delivering </a:t>
            </a:r>
            <a:r>
              <a:rPr lang="en-US" dirty="0" err="1"/>
              <a:t>PowerPlatform</a:t>
            </a:r>
            <a:r>
              <a:rPr lang="en-US" dirty="0"/>
              <a:t> solutions to my customer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68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products and tools comes in 3</a:t>
            </a:r>
            <a:r>
              <a:rPr lang="en-US" baseline="30000" dirty="0"/>
              <a:t>rd</a:t>
            </a:r>
            <a:r>
              <a:rPr lang="en-US" dirty="0"/>
              <a:t> place.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goal is always, to hit the bullseye </a:t>
            </a:r>
            <a:r>
              <a:rPr lang="en-US" dirty="0" err="1"/>
              <a:t>wich</a:t>
            </a:r>
            <a:r>
              <a:rPr lang="en-US" dirty="0"/>
              <a:t> is to deliver the software solution to Production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Its also a mean to have rapid feedback on the success/failure at every step so we can take actions accordingly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4409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get me wrong, this is GOOD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7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1226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get me wrong, this is GOOD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8751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have been working for more than a Year on this solution.</a:t>
            </a:r>
          </a:p>
          <a:p>
            <a:r>
              <a:rPr lang="en-CA" dirty="0"/>
              <a:t>We have a lot of expectation for this app and we even think that It could be a good candidate for an ISV.</a:t>
            </a:r>
          </a:p>
          <a:p>
            <a:r>
              <a:rPr lang="en-CA" dirty="0"/>
              <a:t> So we decided that we want to get serious and start the DevOps journey on this App.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9050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good document that everyone working with </a:t>
            </a:r>
            <a:r>
              <a:rPr lang="en-US" dirty="0" err="1"/>
              <a:t>PowerPLatform</a:t>
            </a:r>
            <a:r>
              <a:rPr lang="en-US" dirty="0"/>
              <a:t> should read (and understand)</a:t>
            </a:r>
          </a:p>
          <a:p>
            <a:endParaRPr lang="en-US" dirty="0"/>
          </a:p>
          <a:p>
            <a:r>
              <a:rPr lang="en-US" dirty="0"/>
              <a:t>I will not allow my presentation to be highjacked by the Managed/Unmanaged debate… the solution I will show you later produces the 2 types of solution at every Build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9099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one picture to take during my presentation it should be this slide</a:t>
            </a:r>
          </a:p>
          <a:p>
            <a:endParaRPr lang="en-US" dirty="0"/>
          </a:p>
          <a:p>
            <a:r>
              <a:rPr lang="en-US" dirty="0"/>
              <a:t>It’s the most comprehensive tutorial I have found and I highly recommend that you watch these 2 video, for me it was a real game changer.</a:t>
            </a:r>
          </a:p>
          <a:p>
            <a:r>
              <a:rPr lang="en-US" dirty="0"/>
              <a:t>You can even download </a:t>
            </a:r>
            <a:r>
              <a:rPr lang="en-US" dirty="0" err="1"/>
              <a:t>AzureDevops</a:t>
            </a:r>
            <a:r>
              <a:rPr lang="en-US" dirty="0"/>
              <a:t> Build/Release templates </a:t>
            </a:r>
          </a:p>
          <a:p>
            <a:endParaRPr lang="en-US" dirty="0"/>
          </a:p>
          <a:p>
            <a:r>
              <a:rPr lang="en-US" dirty="0"/>
              <a:t>In fact, the Build/release pipeline I will show you later is highly inspired by what I learned in these videos.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3532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Instead of having to use ‘painful’ and error-prone PowerShell scripts, these tasks makes the definition of a Build/release pipeline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fr-CA" smtClean="0"/>
              <a:t>15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5178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customXml" Target="../ink/ink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hyperlink" Target="http://www.covermesongs.com/2013/04/cover-me-qa-whats-your-favorite-cover-song.html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jp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customXml" Target="../ink/ink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56332B-ABA6-42AA-AC82-5D2272D149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1804" y="4725144"/>
            <a:ext cx="3168352" cy="11521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Speaker’s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C750F944-22F2-4B89-940B-EBDCE76750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DF3444A1-42C0-4405-AA10-8F74648028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1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965A-69B5-42AC-9BC1-0700C5DC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A1C8-E5F1-45E2-9B90-4B93F138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ECEC2-EEE5-42C2-A2CE-8F56E9D11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2" descr="Image result for d365 saturday logo">
            <a:extLst>
              <a:ext uri="{FF2B5EF4-FFF2-40B4-BE49-F238E27FC236}">
                <a16:creationId xmlns:a16="http://schemas.microsoft.com/office/drawing/2014/main" id="{A28CC486-1B00-4B32-8ED1-48A2DE38E7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anada flag">
            <a:extLst>
              <a:ext uri="{FF2B5EF4-FFF2-40B4-BE49-F238E27FC236}">
                <a16:creationId xmlns:a16="http://schemas.microsoft.com/office/drawing/2014/main" id="{57574836-2C0F-474F-9603-8547C86908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026C-B05F-48DD-9A77-376896EF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C6156-22EB-465D-B9AB-B0A333C59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D79D4-CB27-40CE-BBDC-6D6E398C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2" descr="Image result for d365 saturday logo">
            <a:extLst>
              <a:ext uri="{FF2B5EF4-FFF2-40B4-BE49-F238E27FC236}">
                <a16:creationId xmlns:a16="http://schemas.microsoft.com/office/drawing/2014/main" id="{E7367F94-15D2-4D0C-9908-B2EA406246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anada flag">
            <a:extLst>
              <a:ext uri="{FF2B5EF4-FFF2-40B4-BE49-F238E27FC236}">
                <a16:creationId xmlns:a16="http://schemas.microsoft.com/office/drawing/2014/main" id="{7F74637F-2541-4C9B-A841-5FF0AF60C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2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DD1A-5A22-47C0-B1A0-F6EBAC5A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1BB72-6387-4544-8957-ED01C98F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2" descr="Image result for d365 saturday logo">
            <a:extLst>
              <a:ext uri="{FF2B5EF4-FFF2-40B4-BE49-F238E27FC236}">
                <a16:creationId xmlns:a16="http://schemas.microsoft.com/office/drawing/2014/main" id="{5BA2D341-85E6-4DF1-8197-5F60627F15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anada flag">
            <a:extLst>
              <a:ext uri="{FF2B5EF4-FFF2-40B4-BE49-F238E27FC236}">
                <a16:creationId xmlns:a16="http://schemas.microsoft.com/office/drawing/2014/main" id="{1A00816A-C5F4-44EA-A7CB-86004B1D1F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85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B1C53-E9E7-4D45-880C-B59D56F01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DBDA5-3014-4839-AE08-A2FD15118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2" descr="Image result for d365 saturday logo">
            <a:extLst>
              <a:ext uri="{FF2B5EF4-FFF2-40B4-BE49-F238E27FC236}">
                <a16:creationId xmlns:a16="http://schemas.microsoft.com/office/drawing/2014/main" id="{16B4DFEB-9F9D-4248-844A-0FC1A36312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nada flag">
            <a:extLst>
              <a:ext uri="{FF2B5EF4-FFF2-40B4-BE49-F238E27FC236}">
                <a16:creationId xmlns:a16="http://schemas.microsoft.com/office/drawing/2014/main" id="{865F4B40-276F-4685-AE50-E6D664850F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7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ntro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C52ABB-A9AD-490A-98D8-9BEF02AD2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780" y="365126"/>
            <a:ext cx="7632848" cy="1325563"/>
          </a:xfrm>
        </p:spPr>
        <p:txBody>
          <a:bodyPr>
            <a:normAutofit/>
          </a:bodyPr>
          <a:lstStyle>
            <a:lvl1pPr>
              <a:defRPr sz="48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Conference Title… 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B8FE2-ECD9-465A-AC83-A0CA54C45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5780" y="1690689"/>
            <a:ext cx="4825056" cy="730199"/>
          </a:xfrm>
        </p:spPr>
        <p:txBody>
          <a:bodyPr anchor="ctr">
            <a:normAutofit/>
          </a:bodyPr>
          <a:lstStyle>
            <a:lvl1pPr marL="0" indent="0"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CA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4039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 Main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6AD90-B38B-4F7B-9788-25248FC58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9" y="3429000"/>
            <a:ext cx="8398668" cy="3438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7F781-61E0-4193-BCFF-D18D5EAC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0" y="150933"/>
            <a:ext cx="4832141" cy="1405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536E5-F541-4C74-80A9-452CAE074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188640"/>
            <a:ext cx="3816424" cy="113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347A4-C0BA-4A5D-8EC0-E5F7810CC8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27" y="262258"/>
            <a:ext cx="2016224" cy="983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BE9D6-46A0-48B7-833C-D2E32C2F9C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" y="2602384"/>
            <a:ext cx="2608396" cy="579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6B767-4964-42A7-B9AE-04A98A56C01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45" y="2690738"/>
            <a:ext cx="1292141" cy="408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E3A4D-7350-478E-AECA-7B7EF7CE21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690738"/>
            <a:ext cx="1111142" cy="395936"/>
          </a:xfrm>
          <a:prstGeom prst="rect">
            <a:avLst/>
          </a:prstGeom>
        </p:spPr>
      </p:pic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DD1AFEEA-838F-45FB-86F1-B5B920449F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65" y="2507895"/>
            <a:ext cx="1908547" cy="7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14:cNvPr>
              <p14:cNvContentPartPr/>
              <p14:nvPr userDrawn="1"/>
            </p14:nvContentPartPr>
            <p14:xfrm>
              <a:off x="1411647" y="158589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2647" y="157689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DED17-53B6-460D-95BE-E8DAAA1E24F0}"/>
              </a:ext>
            </a:extLst>
          </p:cNvPr>
          <p:cNvCxnSpPr/>
          <p:nvPr userDrawn="1"/>
        </p:nvCxnSpPr>
        <p:spPr>
          <a:xfrm>
            <a:off x="369816" y="1412776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C7C6BF-7B54-4CD9-8AE1-B1ECDCD634CB}"/>
              </a:ext>
            </a:extLst>
          </p:cNvPr>
          <p:cNvCxnSpPr/>
          <p:nvPr userDrawn="1"/>
        </p:nvCxnSpPr>
        <p:spPr>
          <a:xfrm>
            <a:off x="369816" y="2469417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6AC53-CAD4-443B-B84A-EAEB98FDC08D}"/>
              </a:ext>
            </a:extLst>
          </p:cNvPr>
          <p:cNvSpPr/>
          <p:nvPr userDrawn="1"/>
        </p:nvSpPr>
        <p:spPr>
          <a:xfrm>
            <a:off x="9910836" y="3382042"/>
            <a:ext cx="936104" cy="551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4FAAB38D-8847-4CCC-9B50-1C4C944BF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15" y="1426246"/>
            <a:ext cx="11449191" cy="1043172"/>
          </a:xfrm>
        </p:spPr>
        <p:txBody>
          <a:bodyPr>
            <a:normAutofit/>
          </a:bodyPr>
          <a:lstStyle>
            <a:lvl1pPr>
              <a:defRPr sz="4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THANK YOU TO THE COMMUNITY SPONSORS!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386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07F781-61E0-4193-BCFF-D18D5EAC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0" y="150933"/>
            <a:ext cx="4832141" cy="1405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536E5-F541-4C74-80A9-452CAE074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84" y="188640"/>
            <a:ext cx="3816424" cy="1131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B347A4-C0BA-4A5D-8EC0-E5F7810CC8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727" y="262258"/>
            <a:ext cx="2016224" cy="983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BE9D6-46A0-48B7-833C-D2E32C2F9C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" y="2602384"/>
            <a:ext cx="2608396" cy="579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6B767-4964-42A7-B9AE-04A98A56C0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45" y="2690738"/>
            <a:ext cx="1292141" cy="408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AE3A4D-7350-478E-AECA-7B7EF7CE21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04" y="2690738"/>
            <a:ext cx="1111142" cy="395936"/>
          </a:xfrm>
          <a:prstGeom prst="rect">
            <a:avLst/>
          </a:prstGeom>
        </p:spPr>
      </p:pic>
      <p:pic>
        <p:nvPicPr>
          <p:cNvPr id="1028" name="Picture 4" descr="Image result for microsoft logo">
            <a:extLst>
              <a:ext uri="{FF2B5EF4-FFF2-40B4-BE49-F238E27FC236}">
                <a16:creationId xmlns:a16="http://schemas.microsoft.com/office/drawing/2014/main" id="{DD1AFEEA-838F-45FB-86F1-B5B920449F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65" y="2507895"/>
            <a:ext cx="1908547" cy="7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14:cNvPr>
              <p14:cNvContentPartPr/>
              <p14:nvPr userDrawn="1"/>
            </p14:nvContentPartPr>
            <p14:xfrm>
              <a:off x="1411647" y="1585895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984533E-C891-426E-B669-D225C32449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2647" y="157689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CDED17-53B6-460D-95BE-E8DAAA1E24F0}"/>
              </a:ext>
            </a:extLst>
          </p:cNvPr>
          <p:cNvCxnSpPr/>
          <p:nvPr userDrawn="1"/>
        </p:nvCxnSpPr>
        <p:spPr>
          <a:xfrm>
            <a:off x="369816" y="1412776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C7C6BF-7B54-4CD9-8AE1-B1ECDCD634CB}"/>
              </a:ext>
            </a:extLst>
          </p:cNvPr>
          <p:cNvCxnSpPr/>
          <p:nvPr userDrawn="1"/>
        </p:nvCxnSpPr>
        <p:spPr>
          <a:xfrm>
            <a:off x="369816" y="2469417"/>
            <a:ext cx="1144919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6AC53-CAD4-443B-B84A-EAEB98FDC08D}"/>
              </a:ext>
            </a:extLst>
          </p:cNvPr>
          <p:cNvSpPr/>
          <p:nvPr userDrawn="1"/>
        </p:nvSpPr>
        <p:spPr>
          <a:xfrm>
            <a:off x="9910836" y="3382042"/>
            <a:ext cx="936104" cy="551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4FAAB38D-8847-4CCC-9B50-1C4C944BF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815" y="1426246"/>
            <a:ext cx="11449191" cy="1043172"/>
          </a:xfrm>
        </p:spPr>
        <p:txBody>
          <a:bodyPr>
            <a:normAutofit/>
          </a:bodyPr>
          <a:lstStyle>
            <a:lvl1pPr algn="ctr">
              <a:defRPr sz="66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Questions?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3AC85-4879-40F7-B6E9-E14BCE5E860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92386" y="3429000"/>
            <a:ext cx="6804048" cy="28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33B7-88AF-4448-A20B-F5B0D3B3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9B026-3168-4718-AD01-AF225364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26" name="Picture 2" descr="Image result for d365 saturday logo">
            <a:extLst>
              <a:ext uri="{FF2B5EF4-FFF2-40B4-BE49-F238E27FC236}">
                <a16:creationId xmlns:a16="http://schemas.microsoft.com/office/drawing/2014/main" id="{7A64600C-1BF9-490F-A625-1FE38A3145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nada flag">
            <a:extLst>
              <a:ext uri="{FF2B5EF4-FFF2-40B4-BE49-F238E27FC236}">
                <a16:creationId xmlns:a16="http://schemas.microsoft.com/office/drawing/2014/main" id="{12D06944-E4F6-4C12-BEAF-F6CB5A2E9C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4F68-8F84-4680-9DCA-05669893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06EBE-CCD0-4E7B-99DE-B8F2AD13F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2" descr="Image result for d365 saturday logo">
            <a:extLst>
              <a:ext uri="{FF2B5EF4-FFF2-40B4-BE49-F238E27FC236}">
                <a16:creationId xmlns:a16="http://schemas.microsoft.com/office/drawing/2014/main" id="{59C5904B-2427-47F3-8C55-F3EE3B5C21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anada flag">
            <a:extLst>
              <a:ext uri="{FF2B5EF4-FFF2-40B4-BE49-F238E27FC236}">
                <a16:creationId xmlns:a16="http://schemas.microsoft.com/office/drawing/2014/main" id="{8D78298F-EA33-4B98-B96C-A9FC85280F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3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1D6F-04FE-4F7F-92F0-4C701ED5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BC5A-F511-4CF1-AA67-A494477F9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DA1B7-824C-4E72-BC25-4C8C324B7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2" descr="Image result for d365 saturday logo">
            <a:extLst>
              <a:ext uri="{FF2B5EF4-FFF2-40B4-BE49-F238E27FC236}">
                <a16:creationId xmlns:a16="http://schemas.microsoft.com/office/drawing/2014/main" id="{69BB4C4E-B919-4E35-856A-5F508285E7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anada flag">
            <a:extLst>
              <a:ext uri="{FF2B5EF4-FFF2-40B4-BE49-F238E27FC236}">
                <a16:creationId xmlns:a16="http://schemas.microsoft.com/office/drawing/2014/main" id="{2565347F-16CA-4D3D-B82B-5A307EB6C4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3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43A3-04D2-44BE-AC0E-670B2397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FC63-D398-41CA-9F77-AA114A1F4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9F172-4E15-4B92-B29F-101924DD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316EF-1729-4ABA-B4FA-19BBCC6A4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67D59-51EE-4699-BA13-D384CD6B2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2" descr="Image result for d365 saturday logo">
            <a:extLst>
              <a:ext uri="{FF2B5EF4-FFF2-40B4-BE49-F238E27FC236}">
                <a16:creationId xmlns:a16="http://schemas.microsoft.com/office/drawing/2014/main" id="{AA1CBA49-4725-44FD-8444-4EACA1A7E9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canada flag">
            <a:extLst>
              <a:ext uri="{FF2B5EF4-FFF2-40B4-BE49-F238E27FC236}">
                <a16:creationId xmlns:a16="http://schemas.microsoft.com/office/drawing/2014/main" id="{E6F4F4D7-DFEA-4F9F-BFE1-3F76EFC42E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E774-F74A-48DF-9722-FFD2E43F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Picture 2" descr="Image result for d365 saturday logo">
            <a:extLst>
              <a:ext uri="{FF2B5EF4-FFF2-40B4-BE49-F238E27FC236}">
                <a16:creationId xmlns:a16="http://schemas.microsoft.com/office/drawing/2014/main" id="{C2CE8C27-2036-4DC8-8458-597983914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9" y="6213401"/>
            <a:ext cx="924541" cy="6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anada flag">
            <a:extLst>
              <a:ext uri="{FF2B5EF4-FFF2-40B4-BE49-F238E27FC236}">
                <a16:creationId xmlns:a16="http://schemas.microsoft.com/office/drawing/2014/main" id="{3946F72B-B775-4EC1-88D9-8508919653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6235675"/>
            <a:ext cx="562902" cy="5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66A5E-484A-4AE3-9A50-718C8AB0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C4706-F7E3-43B4-8EB4-75A0A32DC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68BC-BF2B-4489-BE88-7818D700E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2C732-ABB5-4799-B8E4-FBEBA71C9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FC7C6-0E73-418D-9DAD-230935CDE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8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67" r:id="rId2"/>
    <p:sldLayoutId id="2147483768" r:id="rId3"/>
    <p:sldLayoutId id="2147483769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777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hyperlink" Target="https://devkeydet.blog/" TargetMode="External"/><Relationship Id="rId4" Type="http://schemas.openxmlformats.org/officeDocument/2006/relationships/hyperlink" Target="https://github.com/devkeydet/dyn365-ce-dev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hyperlink" Target="https://marketplace.visualstudio.com/items?itemName=WaelHamze.xrm-ci-framework-build-tasks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drivard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hyperlink" Target="https://twitter.com/david_rivar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FA1332-FCA4-4788-BAC0-9C84FE9A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365127"/>
            <a:ext cx="7776864" cy="1299642"/>
          </a:xfrm>
        </p:spPr>
        <p:txBody>
          <a:bodyPr>
            <a:noAutofit/>
          </a:bodyPr>
          <a:lstStyle/>
          <a:p>
            <a:r>
              <a:rPr lang="fr-CA" sz="4000" dirty="0">
                <a:effectLst/>
              </a:rPr>
              <a:t>Application </a:t>
            </a:r>
            <a:r>
              <a:rPr lang="fr-CA" sz="4000" dirty="0" err="1">
                <a:effectLst/>
              </a:rPr>
              <a:t>lifecycle</a:t>
            </a:r>
            <a:r>
              <a:rPr lang="fr-CA" sz="4000" dirty="0">
                <a:effectLst/>
              </a:rPr>
              <a:t> management (ALM) – DevOps </a:t>
            </a:r>
            <a:r>
              <a:rPr lang="fr-CA" sz="4000" dirty="0" err="1">
                <a:effectLst/>
              </a:rPr>
              <a:t>strategy</a:t>
            </a:r>
            <a:r>
              <a:rPr lang="fr-CA" sz="4000" dirty="0">
                <a:effectLst/>
              </a:rPr>
              <a:t> </a:t>
            </a:r>
            <a:r>
              <a:rPr lang="fr-CA" sz="4000" dirty="0" err="1">
                <a:effectLst/>
              </a:rPr>
              <a:t>from</a:t>
            </a:r>
            <a:r>
              <a:rPr lang="fr-CA" sz="4000" dirty="0">
                <a:effectLst/>
              </a:rPr>
              <a:t> scratch</a:t>
            </a:r>
            <a:endParaRPr lang="en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5EA8D-4D60-4685-8B10-4FB4768364FB}"/>
              </a:ext>
            </a:extLst>
          </p:cNvPr>
          <p:cNvSpPr txBox="1"/>
          <p:nvPr/>
        </p:nvSpPr>
        <p:spPr>
          <a:xfrm>
            <a:off x="8398668" y="4725144"/>
            <a:ext cx="3168352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10CDA-D8EA-418E-A729-C935646E93DA}"/>
              </a:ext>
            </a:extLst>
          </p:cNvPr>
          <p:cNvSpPr txBox="1"/>
          <p:nvPr/>
        </p:nvSpPr>
        <p:spPr>
          <a:xfrm>
            <a:off x="398517" y="184482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latin typeface="+mj-lt"/>
              </a:rPr>
              <a:t>David Rivard</a:t>
            </a:r>
          </a:p>
        </p:txBody>
      </p:sp>
    </p:spTree>
    <p:extLst>
      <p:ext uri="{BB962C8B-B14F-4D97-AF65-F5344CB8AC3E}">
        <p14:creationId xmlns:p14="http://schemas.microsoft.com/office/powerpoint/2010/main" val="4603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Resources : Microsoft Whitepaper on </a:t>
            </a:r>
            <a:r>
              <a:rPr lang="en-US" sz="3200" dirty="0" err="1"/>
              <a:t>PowerPlatform</a:t>
            </a:r>
            <a:r>
              <a:rPr lang="en-US" sz="3200" dirty="0"/>
              <a:t> ALM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A3B5F-E17F-45BA-BCCE-1E5F82E2A427}"/>
              </a:ext>
            </a:extLst>
          </p:cNvPr>
          <p:cNvSpPr txBox="1"/>
          <p:nvPr/>
        </p:nvSpPr>
        <p:spPr>
          <a:xfrm>
            <a:off x="417694" y="1118483"/>
            <a:ext cx="8548915" cy="20313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Whitepaper: </a:t>
            </a:r>
            <a:r>
              <a:rPr lang="en-US" dirty="0">
                <a:cs typeface="Calibri"/>
              </a:rPr>
              <a:t>Solution Lifecycle Management For Dynamics 365 CE</a:t>
            </a:r>
          </a:p>
          <a:p>
            <a:r>
              <a:rPr lang="en-US" dirty="0">
                <a:cs typeface="Calibri"/>
                <a:hlinkClick r:id="rId3"/>
              </a:rPr>
              <a:t>https://www.microsoft.com/en-us/download/details.aspx?id=57777</a:t>
            </a:r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Loads of information on Solution architecture and ALM best practices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ALM Maturity checklist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Some Quotes:</a:t>
            </a:r>
          </a:p>
          <a:p>
            <a:endParaRPr lang="en-US" b="1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10AD7-2BFF-4B26-831C-220746CF7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2" y="3750712"/>
            <a:ext cx="5841658" cy="218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A95CA-407B-4CE0-9FE8-A7FAAD2B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49" y="2891082"/>
            <a:ext cx="6630079" cy="744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36F73A-338B-49AB-9EAC-6633AA0C9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67" y="3263407"/>
            <a:ext cx="204784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/>
              <a:t>Resources : Tutorials on PowerPlatform ALM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EFFD9-BE16-4AB9-8A4F-90F97A804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267" y="980728"/>
            <a:ext cx="2813611" cy="1489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60882-D689-4E73-9D1E-0BB03974D0CA}"/>
              </a:ext>
            </a:extLst>
          </p:cNvPr>
          <p:cNvSpPr txBox="1"/>
          <p:nvPr/>
        </p:nvSpPr>
        <p:spPr>
          <a:xfrm>
            <a:off x="385074" y="1163905"/>
            <a:ext cx="7221506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IMHO.. The best tutorials on </a:t>
            </a:r>
            <a:r>
              <a:rPr lang="en-US" b="1" dirty="0" err="1">
                <a:cs typeface="Calibri"/>
              </a:rPr>
              <a:t>PowerPlatform</a:t>
            </a:r>
            <a:r>
              <a:rPr lang="en-US" b="1" dirty="0">
                <a:cs typeface="Calibri"/>
              </a:rPr>
              <a:t> ALM/</a:t>
            </a:r>
            <a:r>
              <a:rPr lang="en-US" b="1" dirty="0" err="1">
                <a:cs typeface="Calibri"/>
              </a:rPr>
              <a:t>Devops</a:t>
            </a:r>
            <a:r>
              <a:rPr lang="en-US" b="1" dirty="0">
                <a:cs typeface="Calibri"/>
              </a:rPr>
              <a:t> out there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https://github.com/devkeydet/dyn365-ce-devops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https://devkeydet.blog/</a:t>
            </a:r>
            <a:endParaRPr lang="fr-CA" dirty="0"/>
          </a:p>
          <a:p>
            <a:endParaRPr lang="en-US" dirty="0">
              <a:cs typeface="Calibri"/>
            </a:endParaRPr>
          </a:p>
          <a:p>
            <a:r>
              <a:rPr lang="en-US" sz="1600" dirty="0">
                <a:cs typeface="Calibri"/>
              </a:rPr>
              <a:t>**BONUS : Starter templates for build/release definitions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B595A-1CC7-4C78-982B-F59761362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74" y="2708920"/>
            <a:ext cx="757491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Solution Packager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B6400-61D9-4DD3-B631-799CC79A0BFC}"/>
              </a:ext>
            </a:extLst>
          </p:cNvPr>
          <p:cNvSpPr txBox="1"/>
          <p:nvPr/>
        </p:nvSpPr>
        <p:spPr>
          <a:xfrm>
            <a:off x="477788" y="1268761"/>
            <a:ext cx="6810621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cs typeface="Calibri"/>
              </a:rPr>
              <a:t>Solution Packager</a:t>
            </a:r>
          </a:p>
          <a:p>
            <a:r>
              <a:rPr lang="en-US" sz="1400" b="1" dirty="0">
                <a:cs typeface="Calibri"/>
              </a:rPr>
              <a:t>Content of a .zip solution file</a:t>
            </a:r>
          </a:p>
          <a:p>
            <a:endParaRPr lang="en-US" sz="1400" b="1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cs typeface="Calibri"/>
            </a:endParaRPr>
          </a:p>
          <a:p>
            <a:pPr marL="285750" indent="-285750">
              <a:buFontTx/>
              <a:buChar char="-"/>
            </a:pP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4653A5-8096-4BF1-BD1E-E576854F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3" y="1853310"/>
            <a:ext cx="3884647" cy="1412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16E3DD-BCC2-4B23-BBBE-D2B93659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011" y="1499286"/>
            <a:ext cx="3317615" cy="3276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4B9B12-0AA8-4B60-8918-9B42130737F7}"/>
              </a:ext>
            </a:extLst>
          </p:cNvPr>
          <p:cNvSpPr txBox="1"/>
          <p:nvPr/>
        </p:nvSpPr>
        <p:spPr>
          <a:xfrm>
            <a:off x="524002" y="3484526"/>
            <a:ext cx="3482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Customizations</a:t>
            </a:r>
            <a:r>
              <a:rPr lang="fr-CA" sz="1400" dirty="0"/>
              <a:t> are on one </a:t>
            </a:r>
            <a:r>
              <a:rPr lang="fr-CA" sz="1400" b="1" dirty="0"/>
              <a:t>single file</a:t>
            </a:r>
            <a:r>
              <a:rPr lang="fr-CA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Almost</a:t>
            </a:r>
            <a:r>
              <a:rPr lang="fr-CA" sz="1400" dirty="0"/>
              <a:t> </a:t>
            </a:r>
            <a:r>
              <a:rPr lang="fr-CA" sz="1400" b="1" dirty="0"/>
              <a:t>impossible</a:t>
            </a:r>
            <a:r>
              <a:rPr lang="fr-CA" sz="1400" dirty="0"/>
              <a:t> to </a:t>
            </a:r>
            <a:r>
              <a:rPr lang="fr-CA" sz="1400" dirty="0" err="1"/>
              <a:t>track</a:t>
            </a:r>
            <a:r>
              <a:rPr lang="fr-CA" sz="1400" dirty="0"/>
              <a:t> changes over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B7CD4-3EA1-4D35-BB5C-88C2921985A4}"/>
              </a:ext>
            </a:extLst>
          </p:cNvPr>
          <p:cNvSpPr txBox="1"/>
          <p:nvPr/>
        </p:nvSpPr>
        <p:spPr>
          <a:xfrm>
            <a:off x="4659246" y="4867146"/>
            <a:ext cx="3727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Customizations.xml </a:t>
            </a:r>
            <a:r>
              <a:rPr lang="fr-CA" sz="1400" dirty="0" err="1"/>
              <a:t>is</a:t>
            </a:r>
            <a:r>
              <a:rPr lang="fr-CA" sz="1400" dirty="0"/>
              <a:t> </a:t>
            </a:r>
            <a:r>
              <a:rPr lang="fr-CA" sz="1400" b="1" dirty="0" err="1"/>
              <a:t>exploded</a:t>
            </a:r>
            <a:r>
              <a:rPr lang="fr-CA" sz="1400" dirty="0"/>
              <a:t> in </a:t>
            </a:r>
            <a:r>
              <a:rPr lang="fr-CA" sz="1400" dirty="0" err="1"/>
              <a:t>several</a:t>
            </a:r>
            <a:r>
              <a:rPr lang="fr-CA" sz="1400" dirty="0"/>
              <a:t> </a:t>
            </a:r>
            <a:r>
              <a:rPr lang="fr-CA" sz="1400" dirty="0" err="1"/>
              <a:t>well</a:t>
            </a:r>
            <a:r>
              <a:rPr lang="fr-CA" sz="1400" dirty="0"/>
              <a:t> </a:t>
            </a:r>
            <a:r>
              <a:rPr lang="fr-CA" sz="1400" dirty="0" err="1"/>
              <a:t>classified</a:t>
            </a:r>
            <a:r>
              <a:rPr lang="fr-CA" sz="1400" dirty="0"/>
              <a:t> and </a:t>
            </a:r>
            <a:r>
              <a:rPr lang="fr-CA" sz="1400" b="1" dirty="0" err="1"/>
              <a:t>granular</a:t>
            </a:r>
            <a:r>
              <a:rPr lang="fr-CA" sz="1400" dirty="0"/>
              <a:t> xml files.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 err="1"/>
              <a:t>When</a:t>
            </a:r>
            <a:r>
              <a:rPr lang="fr-CA" sz="1400" dirty="0"/>
              <a:t> </a:t>
            </a:r>
            <a:r>
              <a:rPr lang="fr-CA" sz="1400" dirty="0" err="1"/>
              <a:t>placed</a:t>
            </a:r>
            <a:r>
              <a:rPr lang="fr-CA" sz="1400" dirty="0"/>
              <a:t> </a:t>
            </a:r>
            <a:r>
              <a:rPr lang="fr-CA" sz="1400" dirty="0" err="1"/>
              <a:t>under</a:t>
            </a:r>
            <a:r>
              <a:rPr lang="fr-CA" sz="1400" dirty="0"/>
              <a:t> source control, </a:t>
            </a:r>
            <a:r>
              <a:rPr lang="fr-CA" sz="1400" b="1" dirty="0" err="1"/>
              <a:t>tracking</a:t>
            </a:r>
            <a:r>
              <a:rPr lang="fr-CA" sz="1400" b="1" dirty="0"/>
              <a:t> </a:t>
            </a:r>
            <a:r>
              <a:rPr lang="fr-CA" sz="1400" dirty="0"/>
              <a:t>the changes </a:t>
            </a:r>
            <a:r>
              <a:rPr lang="fr-CA" sz="1400" dirty="0" err="1"/>
              <a:t>done</a:t>
            </a:r>
            <a:r>
              <a:rPr lang="fr-CA" sz="1400" dirty="0"/>
              <a:t> to a single file over time </a:t>
            </a:r>
            <a:r>
              <a:rPr lang="fr-CA" sz="1400" dirty="0" err="1"/>
              <a:t>is</a:t>
            </a:r>
            <a:r>
              <a:rPr lang="fr-CA" sz="1400" dirty="0"/>
              <a:t> </a:t>
            </a:r>
            <a:r>
              <a:rPr lang="fr-CA" sz="1400" dirty="0" err="1"/>
              <a:t>easily</a:t>
            </a:r>
            <a:r>
              <a:rPr lang="fr-CA" sz="1400" dirty="0"/>
              <a:t> </a:t>
            </a:r>
            <a:r>
              <a:rPr lang="fr-CA" sz="1400" dirty="0" err="1"/>
              <a:t>achievable</a:t>
            </a:r>
            <a:endParaRPr lang="fr-CA" sz="1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62FDC8-B9A0-4CCE-95D8-7BF4CBD92A92}"/>
              </a:ext>
            </a:extLst>
          </p:cNvPr>
          <p:cNvCxnSpPr>
            <a:cxnSpLocks/>
          </p:cNvCxnSpPr>
          <p:nvPr/>
        </p:nvCxnSpPr>
        <p:spPr>
          <a:xfrm>
            <a:off x="4582244" y="1628800"/>
            <a:ext cx="0" cy="3919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856E72A-E355-4D0B-9A61-2A90C35ABC9A}"/>
              </a:ext>
            </a:extLst>
          </p:cNvPr>
          <p:cNvCxnSpPr/>
          <p:nvPr/>
        </p:nvCxnSpPr>
        <p:spPr>
          <a:xfrm>
            <a:off x="4150196" y="1340768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AAF022E9-45BA-4C8A-BC99-8C606AB5AA91}"/>
              </a:ext>
            </a:extLst>
          </p:cNvPr>
          <p:cNvSpPr txBox="1"/>
          <p:nvPr/>
        </p:nvSpPr>
        <p:spPr>
          <a:xfrm>
            <a:off x="4403591" y="1038235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Extract</a:t>
            </a:r>
            <a:endParaRPr lang="fr-CA" sz="1400" b="1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6D9CF38F-8766-4040-B15C-B5ABF6EA3353}"/>
              </a:ext>
            </a:extLst>
          </p:cNvPr>
          <p:cNvCxnSpPr/>
          <p:nvPr/>
        </p:nvCxnSpPr>
        <p:spPr>
          <a:xfrm>
            <a:off x="8075999" y="1340768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60D80F4B-AE27-4B23-8F88-E1590FD7F518}"/>
              </a:ext>
            </a:extLst>
          </p:cNvPr>
          <p:cNvSpPr txBox="1"/>
          <p:nvPr/>
        </p:nvSpPr>
        <p:spPr>
          <a:xfrm>
            <a:off x="8329394" y="1038235"/>
            <a:ext cx="52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Pack</a:t>
            </a:r>
            <a:endParaRPr lang="fr-CA" sz="1400" b="1" dirty="0"/>
          </a:p>
        </p:txBody>
      </p:sp>
      <p:cxnSp>
        <p:nvCxnSpPr>
          <p:cNvPr id="20" name="Straight Connector 18">
            <a:extLst>
              <a:ext uri="{FF2B5EF4-FFF2-40B4-BE49-F238E27FC236}">
                <a16:creationId xmlns:a16="http://schemas.microsoft.com/office/drawing/2014/main" id="{5A6AD09C-5D4C-446E-88AF-FE5DF98A9810}"/>
              </a:ext>
            </a:extLst>
          </p:cNvPr>
          <p:cNvCxnSpPr>
            <a:cxnSpLocks/>
          </p:cNvCxnSpPr>
          <p:nvPr/>
        </p:nvCxnSpPr>
        <p:spPr>
          <a:xfrm>
            <a:off x="8464030" y="1628800"/>
            <a:ext cx="0" cy="39192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750CE427-554C-48B2-8697-D98F323A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459" y="1737384"/>
            <a:ext cx="2695238" cy="752381"/>
          </a:xfrm>
          <a:prstGeom prst="rect">
            <a:avLst/>
          </a:prstGeom>
        </p:spPr>
      </p:pic>
      <p:sp>
        <p:nvSpPr>
          <p:cNvPr id="21" name="TextBox 17">
            <a:extLst>
              <a:ext uri="{FF2B5EF4-FFF2-40B4-BE49-F238E27FC236}">
                <a16:creationId xmlns:a16="http://schemas.microsoft.com/office/drawing/2014/main" id="{6E9FFEFC-4239-457E-9EA0-430EF32150F0}"/>
              </a:ext>
            </a:extLst>
          </p:cNvPr>
          <p:cNvSpPr txBox="1"/>
          <p:nvPr/>
        </p:nvSpPr>
        <p:spPr>
          <a:xfrm>
            <a:off x="8387029" y="2841747"/>
            <a:ext cx="351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b="1" dirty="0"/>
              <a:t>Packing</a:t>
            </a:r>
            <a:r>
              <a:rPr lang="fr-CA" sz="1400" dirty="0"/>
              <a:t> </a:t>
            </a:r>
            <a:r>
              <a:rPr lang="fr-CA" sz="1400" dirty="0" err="1"/>
              <a:t>will</a:t>
            </a:r>
            <a:r>
              <a:rPr lang="fr-CA" sz="1400" dirty="0"/>
              <a:t> </a:t>
            </a:r>
            <a:r>
              <a:rPr lang="fr-CA" sz="1400" dirty="0" err="1"/>
              <a:t>recompress</a:t>
            </a:r>
            <a:r>
              <a:rPr lang="fr-CA" sz="1400" dirty="0"/>
              <a:t> the </a:t>
            </a:r>
            <a:r>
              <a:rPr lang="fr-CA" sz="1400" dirty="0" err="1"/>
              <a:t>extracted</a:t>
            </a:r>
            <a:r>
              <a:rPr lang="fr-CA" sz="1400" dirty="0"/>
              <a:t> files </a:t>
            </a:r>
            <a:r>
              <a:rPr lang="fr-CA" sz="1400" dirty="0" err="1"/>
              <a:t>into</a:t>
            </a:r>
            <a:r>
              <a:rPr lang="fr-CA" sz="1400" dirty="0"/>
              <a:t> a </a:t>
            </a:r>
            <a:r>
              <a:rPr lang="fr-CA" sz="1400" b="1" dirty="0" err="1"/>
              <a:t>deployable</a:t>
            </a:r>
            <a:r>
              <a:rPr lang="fr-CA" sz="1400" dirty="0"/>
              <a:t> solution file</a:t>
            </a:r>
          </a:p>
        </p:txBody>
      </p:sp>
    </p:spTree>
    <p:extLst>
      <p:ext uri="{BB962C8B-B14F-4D97-AF65-F5344CB8AC3E}">
        <p14:creationId xmlns:p14="http://schemas.microsoft.com/office/powerpoint/2010/main" val="12706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Configuration Migration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CEF29-31C2-4ABB-A2FB-7A55F943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268761"/>
            <a:ext cx="5184576" cy="41696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65D3D4-850D-4474-9C82-AA4B3440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36" y="2568991"/>
            <a:ext cx="1569856" cy="617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10E3B-6094-46B9-9C55-4510F7BE7E83}"/>
              </a:ext>
            </a:extLst>
          </p:cNvPr>
          <p:cNvSpPr txBox="1"/>
          <p:nvPr/>
        </p:nvSpPr>
        <p:spPr>
          <a:xfrm>
            <a:off x="6080204" y="1125927"/>
            <a:ext cx="5556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Creates a </a:t>
            </a:r>
            <a:r>
              <a:rPr lang="en-CA" b="1" dirty="0"/>
              <a:t>data extract</a:t>
            </a:r>
            <a:r>
              <a:rPr lang="en-CA" dirty="0"/>
              <a:t> .zip file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The zip file can be used by the Package Deployer later on to inject the data after a solution is deployed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Enforces </a:t>
            </a:r>
            <a:r>
              <a:rPr lang="en-CA" dirty="0" err="1"/>
              <a:t>Guid</a:t>
            </a:r>
            <a:r>
              <a:rPr lang="en-CA" dirty="0"/>
              <a:t> consistency across all organizations</a:t>
            </a:r>
            <a:endParaRPr lang="fr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FFA3C-BA73-446C-8EEA-EB9CEB9F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36" y="3429000"/>
            <a:ext cx="4725603" cy="27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SDK Tools : Package Deployer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47CA79-B88C-41CB-92BF-9A98B580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7" y="1904133"/>
            <a:ext cx="2880320" cy="24891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39E704-B157-40F7-95D9-E1D609D68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557" y="3276704"/>
            <a:ext cx="6702718" cy="234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86545-C25D-450E-8ADD-54577B07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1124744"/>
            <a:ext cx="4090457" cy="708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055EE-C64B-47D3-8609-A7A62C41B1C7}"/>
              </a:ext>
            </a:extLst>
          </p:cNvPr>
          <p:cNvSpPr txBox="1"/>
          <p:nvPr/>
        </p:nvSpPr>
        <p:spPr>
          <a:xfrm>
            <a:off x="5269307" y="1091338"/>
            <a:ext cx="6336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 err="1"/>
              <a:t>.Net</a:t>
            </a:r>
            <a:r>
              <a:rPr lang="en-CA" dirty="0"/>
              <a:t> assembly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dirty="0"/>
              <a:t>Contains a configuration file ImportConfig.xml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/>
              <a:t>Solution to import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dirty="0"/>
              <a:t>Data package to load after solution import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ISV</a:t>
            </a:r>
            <a:r>
              <a:rPr lang="en-CA" dirty="0"/>
              <a:t> : This format of package is </a:t>
            </a:r>
            <a:r>
              <a:rPr lang="en-CA" b="1" u="sng" dirty="0"/>
              <a:t>required</a:t>
            </a:r>
            <a:r>
              <a:rPr lang="en-CA" dirty="0"/>
              <a:t> by Microsoft for AppSource publishing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11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Tools : Dynamics 365 Build Tools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28619-FFED-49C4-A3B5-E38E5AA6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" y="1881130"/>
            <a:ext cx="4131749" cy="2861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641A1-C5AE-4DE0-A500-8F0CBCD2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651" y="355676"/>
            <a:ext cx="2799286" cy="1525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7E977F-441D-4615-8C1B-F1737DC30542}"/>
              </a:ext>
            </a:extLst>
          </p:cNvPr>
          <p:cNvSpPr txBox="1"/>
          <p:nvPr/>
        </p:nvSpPr>
        <p:spPr>
          <a:xfrm>
            <a:off x="425149" y="1009122"/>
            <a:ext cx="6342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Extension for Azure </a:t>
            </a:r>
            <a:r>
              <a:rPr lang="fr-CA" sz="1400" dirty="0" err="1"/>
              <a:t>Devops</a:t>
            </a:r>
            <a:r>
              <a:rPr lang="fr-CA" sz="1400" dirty="0"/>
              <a:t>, </a:t>
            </a:r>
            <a:r>
              <a:rPr lang="fr-CA" sz="1400" dirty="0" err="1"/>
              <a:t>Contains</a:t>
            </a:r>
            <a:r>
              <a:rPr lang="fr-CA" sz="1400" dirty="0"/>
              <a:t> </a:t>
            </a:r>
            <a:r>
              <a:rPr lang="fr-CA" sz="1400" dirty="0" err="1"/>
              <a:t>several</a:t>
            </a:r>
            <a:r>
              <a:rPr lang="fr-CA" sz="1400" dirty="0"/>
              <a:t> </a:t>
            </a:r>
            <a:r>
              <a:rPr lang="fr-CA" sz="1400" b="1" dirty="0"/>
              <a:t>configurable </a:t>
            </a:r>
            <a:r>
              <a:rPr lang="fr-CA" sz="1400" b="1" dirty="0" err="1"/>
              <a:t>tasks</a:t>
            </a:r>
            <a:r>
              <a:rPr lang="fr-CA" sz="1400" dirty="0"/>
              <a:t> </a:t>
            </a:r>
            <a:r>
              <a:rPr lang="fr-CA" sz="1400" dirty="0" err="1"/>
              <a:t>that</a:t>
            </a:r>
            <a:r>
              <a:rPr lang="fr-CA" sz="1400" dirty="0"/>
              <a:t> can </a:t>
            </a:r>
            <a:r>
              <a:rPr lang="fr-CA" sz="1400" dirty="0" err="1"/>
              <a:t>be</a:t>
            </a:r>
            <a:r>
              <a:rPr lang="fr-CA" sz="1400" dirty="0"/>
              <a:t> </a:t>
            </a:r>
            <a:r>
              <a:rPr lang="fr-CA" sz="1400" dirty="0" err="1"/>
              <a:t>included</a:t>
            </a:r>
            <a:r>
              <a:rPr lang="fr-CA" sz="1400" dirty="0"/>
              <a:t> in </a:t>
            </a:r>
            <a:r>
              <a:rPr lang="fr-CA" sz="1400" dirty="0" err="1"/>
              <a:t>your</a:t>
            </a:r>
            <a:r>
              <a:rPr lang="fr-CA" sz="1400" dirty="0"/>
              <a:t> </a:t>
            </a:r>
            <a:r>
              <a:rPr lang="fr-CA" sz="1400" dirty="0" err="1"/>
              <a:t>Build</a:t>
            </a:r>
            <a:r>
              <a:rPr lang="fr-CA" sz="1400" dirty="0"/>
              <a:t>/Release pipelines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/>
              <a:t>THOSE TOOLS ARE LEGENDARY (AND FREE)!!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  <a:p>
            <a:endParaRPr lang="fr-CA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  <a:p>
            <a:endParaRPr lang="fr-CA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5D5F96-DE10-4B6D-ABBB-AE3EB5411C09}"/>
              </a:ext>
            </a:extLst>
          </p:cNvPr>
          <p:cNvSpPr txBox="1"/>
          <p:nvPr/>
        </p:nvSpPr>
        <p:spPr>
          <a:xfrm>
            <a:off x="193817" y="4929598"/>
            <a:ext cx="450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400" dirty="0">
                <a:hlinkClick r:id="rId5"/>
              </a:rPr>
              <a:t>https://marketplace.visualstudio.com/items?itemName=WaelHamze.xrm-ci-framework-build-tasks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EC8E2-5438-4C77-9990-192167D03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136" y="2026626"/>
            <a:ext cx="2253420" cy="3333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961592-71AF-4A54-B102-80C2A7549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758" y="2053077"/>
            <a:ext cx="2253420" cy="2615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AEA72-64CE-4D78-BEE3-03054DB1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199" y="2084036"/>
            <a:ext cx="2212309" cy="2455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CBA52-7E04-4A4B-AAD4-D7343749A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199" y="4518282"/>
            <a:ext cx="2374738" cy="23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Tools : SPKL Task Runner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4A04B-B71F-4EA0-8DD5-40DE65B98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9" y="985913"/>
            <a:ext cx="5122527" cy="194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D6D48-012B-49B4-9183-B474DA793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10" y="476672"/>
            <a:ext cx="2699103" cy="13629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76053-36B6-4352-B596-284BF65D9F79}"/>
              </a:ext>
            </a:extLst>
          </p:cNvPr>
          <p:cNvSpPr/>
          <p:nvPr/>
        </p:nvSpPr>
        <p:spPr>
          <a:xfrm>
            <a:off x="333772" y="3060744"/>
            <a:ext cx="6768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 err="1"/>
              <a:t>Nuget</a:t>
            </a:r>
            <a:r>
              <a:rPr lang="fr-CA" dirty="0"/>
              <a:t> Package, </a:t>
            </a:r>
            <a:r>
              <a:rPr lang="fr-CA" dirty="0" err="1"/>
              <a:t>Provide</a:t>
            </a:r>
            <a:r>
              <a:rPr lang="fr-CA" dirty="0"/>
              <a:t> a </a:t>
            </a:r>
            <a:r>
              <a:rPr lang="fr-CA" dirty="0" err="1"/>
              <a:t>way</a:t>
            </a:r>
            <a:r>
              <a:rPr lang="fr-CA" dirty="0"/>
              <a:t> to </a:t>
            </a:r>
            <a:r>
              <a:rPr lang="fr-CA" dirty="0" err="1"/>
              <a:t>interact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SDK Tools (Solution Packager etc…) in a simple and configurable </a:t>
            </a:r>
            <a:r>
              <a:rPr lang="fr-CA" dirty="0" err="1"/>
              <a:t>way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Will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used</a:t>
            </a:r>
            <a:r>
              <a:rPr lang="fr-CA" dirty="0"/>
              <a:t> to UNPACK solutions </a:t>
            </a:r>
            <a:r>
              <a:rPr lang="fr-CA" dirty="0" err="1"/>
              <a:t>from</a:t>
            </a:r>
            <a:r>
              <a:rPr lang="fr-CA" dirty="0"/>
              <a:t> a MASTER </a:t>
            </a:r>
            <a:r>
              <a:rPr lang="fr-CA" dirty="0" err="1"/>
              <a:t>environment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184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621804" y="1268761"/>
            <a:ext cx="79135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/>
              <a:t>UNPACK Solution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 err="1"/>
              <a:t>Sample</a:t>
            </a:r>
            <a:r>
              <a:rPr lang="fr-CA" dirty="0"/>
              <a:t> Data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CA" dirty="0" err="1"/>
              <a:t>Deployment</a:t>
            </a:r>
            <a:r>
              <a:rPr lang="fr-CA" dirty="0"/>
              <a:t>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83BBF7-3DF1-4B82-841F-BDB46920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3117668"/>
            <a:ext cx="3002806" cy="14157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25A9F3-C6A2-4C64-85D8-AE389CAB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43" y="3117668"/>
            <a:ext cx="2910195" cy="224373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44D85B2-9C8B-4DF0-9057-D812D726CB21}"/>
              </a:ext>
            </a:extLst>
          </p:cNvPr>
          <p:cNvCxnSpPr/>
          <p:nvPr/>
        </p:nvCxnSpPr>
        <p:spPr>
          <a:xfrm>
            <a:off x="4294212" y="3717032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CE15BE-E44F-4D16-AB19-0EBDDF011F21}"/>
              </a:ext>
            </a:extLst>
          </p:cNvPr>
          <p:cNvSpPr txBox="1"/>
          <p:nvPr/>
        </p:nvSpPr>
        <p:spPr>
          <a:xfrm>
            <a:off x="956042" y="2739117"/>
            <a:ext cx="169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Code project before</a:t>
            </a:r>
            <a:endParaRPr lang="fr-CA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379F1-9EBB-4237-AEDC-AC1B76CA9DCF}"/>
              </a:ext>
            </a:extLst>
          </p:cNvPr>
          <p:cNvSpPr txBox="1"/>
          <p:nvPr/>
        </p:nvSpPr>
        <p:spPr>
          <a:xfrm>
            <a:off x="5590356" y="2747212"/>
            <a:ext cx="155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Code project after</a:t>
            </a:r>
            <a:endParaRPr lang="fr-CA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5007F-399F-4BF0-8824-BC50D5E53E29}"/>
              </a:ext>
            </a:extLst>
          </p:cNvPr>
          <p:cNvSpPr txBox="1"/>
          <p:nvPr/>
        </p:nvSpPr>
        <p:spPr>
          <a:xfrm>
            <a:off x="8529793" y="4239537"/>
            <a:ext cx="3659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+ 2 deployment projects</a:t>
            </a:r>
          </a:p>
          <a:p>
            <a:r>
              <a:rPr lang="en-CA" sz="1600" dirty="0"/>
              <a:t>+ 1  Sample data</a:t>
            </a:r>
          </a:p>
          <a:p>
            <a:r>
              <a:rPr lang="en-CA" sz="1600" dirty="0"/>
              <a:t>+ 1  Solution project </a:t>
            </a:r>
          </a:p>
          <a:p>
            <a:r>
              <a:rPr lang="en-CA" sz="1600" dirty="0"/>
              <a:t>          (unpacked solutions)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15841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333772" y="963089"/>
            <a:ext cx="791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dirty="0"/>
              <a:t>Using SPKL Task runner to UNPACK</a:t>
            </a:r>
            <a:endParaRPr lang="fr-CA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50F71-AE9D-44AE-9E9B-101198F5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17" y="1604280"/>
            <a:ext cx="5199236" cy="429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D0A1D-E98F-44E8-8385-F430243BF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57" y="1700808"/>
            <a:ext cx="4943551" cy="2153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9D9CB-4C70-41C4-BF2B-AFA51171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3" y="5056434"/>
            <a:ext cx="5976664" cy="83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333772" y="963089"/>
            <a:ext cx="791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1 : Source Control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dirty="0"/>
              <a:t>CHECK-IN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D11D5-EFC6-451E-86A8-36601B29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71" y="1196752"/>
            <a:ext cx="5209524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TO THE COMMUNITY SPONSORS!</a:t>
            </a:r>
          </a:p>
        </p:txBody>
      </p:sp>
    </p:spTree>
    <p:extLst>
      <p:ext uri="{BB962C8B-B14F-4D97-AF65-F5344CB8AC3E}">
        <p14:creationId xmlns:p14="http://schemas.microsoft.com/office/powerpoint/2010/main" val="41148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56EBCA-25EF-44A0-A18D-E6EECF1559FD}"/>
              </a:ext>
            </a:extLst>
          </p:cNvPr>
          <p:cNvSpPr/>
          <p:nvPr/>
        </p:nvSpPr>
        <p:spPr>
          <a:xfrm>
            <a:off x="358637" y="2564904"/>
            <a:ext cx="7128792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b="1" dirty="0"/>
              <a:t>Cloud based Agent</a:t>
            </a:r>
            <a:endParaRPr lang="fr-C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8B19AC9-3550-4D46-8519-A880071F5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745272"/>
              </p:ext>
            </p:extLst>
          </p:nvPr>
        </p:nvGraphicFramePr>
        <p:xfrm>
          <a:off x="477788" y="1527319"/>
          <a:ext cx="6624736" cy="398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FEBCBB-9F41-43D3-9B50-6D9BF7963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334" y="940957"/>
            <a:ext cx="4028571" cy="5371429"/>
          </a:xfrm>
          <a:prstGeom prst="rect">
            <a:avLst/>
          </a:prstGeom>
        </p:spPr>
      </p:pic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6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A5406-82C7-4B22-BD75-5B2210A02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116" y="991936"/>
            <a:ext cx="3408033" cy="57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4006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STEP 2 : BUILD</a:t>
            </a:r>
            <a:r>
              <a:rPr lang="fr-CA" dirty="0"/>
              <a:t> </a:t>
            </a:r>
            <a:r>
              <a:rPr lang="fr-CA" dirty="0" err="1"/>
              <a:t>deployable</a:t>
            </a:r>
            <a:r>
              <a:rPr lang="fr-CA" dirty="0"/>
              <a:t> packages </a:t>
            </a:r>
            <a:r>
              <a:rPr lang="fr-CA" dirty="0" err="1"/>
              <a:t>from</a:t>
            </a:r>
            <a:r>
              <a:rPr lang="fr-CA" dirty="0"/>
              <a:t> source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pic>
        <p:nvPicPr>
          <p:cNvPr id="14" name="Graphic 13" descr="Cloud Computing">
            <a:extLst>
              <a:ext uri="{FF2B5EF4-FFF2-40B4-BE49-F238E27FC236}">
                <a16:creationId xmlns:a16="http://schemas.microsoft.com/office/drawing/2014/main" id="{1FF5082E-87A4-40A5-A6F1-038A1C704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012" y="2564904"/>
            <a:ext cx="455871" cy="455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9CCF1-4E03-4185-A39E-90E2226E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27" y="1104824"/>
            <a:ext cx="5673439" cy="52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E433-B2B8-442A-A958-4CA16DFE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00" y="1104824"/>
            <a:ext cx="6566398" cy="50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D1470-79B2-42E5-8082-452110E7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35" y="1421286"/>
            <a:ext cx="8220754" cy="2127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6F3DD-3484-4004-BDA9-A2475F62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3" y="3653393"/>
            <a:ext cx="8214737" cy="222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F2DDE-833F-42D6-B254-C6D793778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04" y="1097515"/>
            <a:ext cx="7242012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E889-2717-4426-93CE-9B2F43A4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772816"/>
            <a:ext cx="10895238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DE889-2717-4426-93CE-9B2F43A4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772816"/>
            <a:ext cx="10895238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082C2-D513-4B2C-987C-03033902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59" y="1916832"/>
            <a:ext cx="4506886" cy="4002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DEMO : Use Case – Starting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6238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STEP 3 : RELEASE to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400" dirty="0"/>
              <a:t>DEMO</a:t>
            </a:r>
            <a:endParaRPr lang="fr-C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D7699-815D-461C-9C3E-EEAD8C2E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1686984"/>
            <a:ext cx="6552728" cy="2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Limitations &amp;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287920" y="1104824"/>
            <a:ext cx="83987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/>
              <a:t>FLOWs that are transported with a solution will be </a:t>
            </a:r>
            <a:r>
              <a:rPr lang="en-CA" sz="1600" b="1" dirty="0"/>
              <a:t>imported as draft</a:t>
            </a:r>
            <a:r>
              <a:rPr lang="en-CA" sz="1600" dirty="0"/>
              <a:t> and connections will need to be </a:t>
            </a:r>
            <a:r>
              <a:rPr lang="en-CA" sz="1600" b="1" dirty="0"/>
              <a:t>manually re-configured</a:t>
            </a:r>
            <a:r>
              <a:rPr lang="en-CA" sz="1600" dirty="0"/>
              <a:t> on the target environment</a:t>
            </a:r>
          </a:p>
          <a:p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b="1" dirty="0"/>
              <a:t>Canvas apps</a:t>
            </a:r>
            <a:r>
              <a:rPr lang="en-CA" sz="1600" dirty="0"/>
              <a:t> importing errors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b="1" dirty="0"/>
              <a:t>Ramp-Up</a:t>
            </a:r>
            <a:r>
              <a:rPr lang="en-CA" sz="1600" dirty="0"/>
              <a:t> of non-technical </a:t>
            </a:r>
            <a:r>
              <a:rPr lang="en-CA" sz="1600" dirty="0" err="1"/>
              <a:t>ressources</a:t>
            </a:r>
            <a:r>
              <a:rPr lang="en-CA" sz="1600" dirty="0"/>
              <a:t> to use </a:t>
            </a:r>
            <a:r>
              <a:rPr lang="en-CA" sz="1600" dirty="0" err="1"/>
              <a:t>Devops</a:t>
            </a:r>
            <a:r>
              <a:rPr lang="en-CA" sz="1600" dirty="0"/>
              <a:t> Tools (Visual Studio, Azure </a:t>
            </a:r>
            <a:r>
              <a:rPr lang="en-CA" sz="1600" dirty="0" err="1"/>
              <a:t>Devops</a:t>
            </a:r>
            <a:r>
              <a:rPr lang="en-CA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sz="1600" dirty="0"/>
              <a:t>Need </a:t>
            </a:r>
            <a:r>
              <a:rPr lang="en-CA" sz="1600" b="1" dirty="0"/>
              <a:t>a lot of environments</a:t>
            </a:r>
            <a:r>
              <a:rPr lang="en-CA" sz="1600" dirty="0"/>
              <a:t> to be efficient.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CA" sz="1600" dirty="0"/>
              <a:t>New licensing model should help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CA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AF895-5DE0-41A4-B999-AACFCFD5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269640"/>
            <a:ext cx="8514286" cy="1685714"/>
          </a:xfrm>
          <a:prstGeom prst="rect">
            <a:avLst/>
          </a:prstGeom>
        </p:spPr>
      </p:pic>
      <p:pic>
        <p:nvPicPr>
          <p:cNvPr id="6" name="Graphic 5" descr="Sad face with no fill">
            <a:extLst>
              <a:ext uri="{FF2B5EF4-FFF2-40B4-BE49-F238E27FC236}">
                <a16:creationId xmlns:a16="http://schemas.microsoft.com/office/drawing/2014/main" id="{5A177F35-723D-4B6E-A1A9-45F822E6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4092" y="1772816"/>
            <a:ext cx="360040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96" y="229214"/>
            <a:ext cx="10512862" cy="1325563"/>
          </a:xfrm>
        </p:spPr>
        <p:txBody>
          <a:bodyPr/>
          <a:lstStyle/>
          <a:p>
            <a:r>
              <a:rPr lang="en-US" dirty="0"/>
              <a:t>Speaker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796" y="1040462"/>
            <a:ext cx="6912768" cy="4351338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Power Platform Solution Architect / Senior Developer @ XRM Vision, Montréal</a:t>
            </a:r>
          </a:p>
          <a:p>
            <a:r>
              <a:rPr lang="en-US" sz="2400" dirty="0"/>
              <a:t>Main interests:</a:t>
            </a:r>
          </a:p>
          <a:p>
            <a:pPr lvl="1"/>
            <a:r>
              <a:rPr lang="en-US" sz="1600" dirty="0"/>
              <a:t>Plugin development</a:t>
            </a:r>
          </a:p>
          <a:p>
            <a:pPr lvl="1"/>
            <a:r>
              <a:rPr lang="en-US" sz="1600" dirty="0"/>
              <a:t>Integration through Azure (Azure functions, Service bus)</a:t>
            </a:r>
          </a:p>
          <a:p>
            <a:pPr lvl="1"/>
            <a:r>
              <a:rPr lang="en-US" sz="1600" dirty="0" err="1"/>
              <a:t>Devops</a:t>
            </a:r>
            <a:r>
              <a:rPr lang="en-US" sz="1600" dirty="0"/>
              <a:t> (Build / Release pipelines)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084A-654E-4406-A2CC-36E434802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1027907"/>
            <a:ext cx="2305176" cy="3456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E9F678-8CA0-4714-8728-B637C5645322}"/>
              </a:ext>
            </a:extLst>
          </p:cNvPr>
          <p:cNvSpPr/>
          <p:nvPr/>
        </p:nvSpPr>
        <p:spPr>
          <a:xfrm>
            <a:off x="6670476" y="4653136"/>
            <a:ext cx="6092825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>
                <a:cs typeface="Calibri"/>
              </a:rPr>
              <a:t>Email :    david.rivard@xrmvision.com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>
                <a:cs typeface="Calibri"/>
              </a:rPr>
              <a:t>LinkedIn :  </a:t>
            </a:r>
            <a:r>
              <a:rPr lang="fr-CA" sz="1400" dirty="0">
                <a:hlinkClick r:id="rId3"/>
              </a:rPr>
              <a:t>https://www.linkedin.com/in/davidrivard/</a:t>
            </a:r>
            <a:endParaRPr lang="fr-CA" sz="14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fr-CA" sz="1400" dirty="0">
                <a:cs typeface="Calibri"/>
              </a:rPr>
              <a:t>Twitter :   </a:t>
            </a:r>
            <a:r>
              <a:rPr lang="fr-CA" sz="1400" dirty="0">
                <a:hlinkClick r:id="rId4"/>
              </a:rPr>
              <a:t>https://twitter.com/david_rivard</a:t>
            </a:r>
            <a:endParaRPr lang="en-US" sz="14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7185B-7907-40A6-B1DD-B2AB5E1F2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482" y="4064888"/>
            <a:ext cx="3982853" cy="1915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825A7-9166-4E6D-BAE4-FDD65DE6519E}"/>
              </a:ext>
            </a:extLst>
          </p:cNvPr>
          <p:cNvSpPr txBox="1"/>
          <p:nvPr/>
        </p:nvSpPr>
        <p:spPr>
          <a:xfrm>
            <a:off x="2634021" y="3695556"/>
            <a:ext cx="3005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…Some community contributions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27728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6600" dirty="0"/>
              <a:t>Questions?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19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31FFC7-AA8C-40CA-B61B-4496C653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TO THE COMMUNITY SPONSORS!</a:t>
            </a:r>
          </a:p>
        </p:txBody>
      </p:sp>
    </p:spTree>
    <p:extLst>
      <p:ext uri="{BB962C8B-B14F-4D97-AF65-F5344CB8AC3E}">
        <p14:creationId xmlns:p14="http://schemas.microsoft.com/office/powerpoint/2010/main" val="142180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Tools : Azure DevOps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726EF-A83E-47AE-B05A-EB800E5C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" y="980727"/>
            <a:ext cx="7119394" cy="3230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195D6-BE09-48B4-8994-3DABB1F9CAF9}"/>
              </a:ext>
            </a:extLst>
          </p:cNvPr>
          <p:cNvSpPr txBox="1"/>
          <p:nvPr/>
        </p:nvSpPr>
        <p:spPr>
          <a:xfrm>
            <a:off x="703210" y="4459623"/>
            <a:ext cx="85066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Integrated suite of tools that </a:t>
            </a:r>
            <a:r>
              <a:rPr lang="en-CA" b="1" dirty="0"/>
              <a:t>empowers</a:t>
            </a:r>
            <a:r>
              <a:rPr lang="en-CA" dirty="0"/>
              <a:t> every actor involved in application delivery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Azure Boards </a:t>
            </a:r>
            <a:r>
              <a:rPr lang="en-CA" sz="1400" dirty="0"/>
              <a:t>: Project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Azure Repos </a:t>
            </a:r>
            <a:r>
              <a:rPr lang="en-CA" sz="1400" dirty="0"/>
              <a:t>: Source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Azure Pipelines </a:t>
            </a:r>
            <a:r>
              <a:rPr lang="en-CA" sz="1400" dirty="0"/>
              <a:t>: Build/Release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Azure Test Plans </a:t>
            </a:r>
            <a:r>
              <a:rPr lang="en-CA" sz="1400" dirty="0"/>
              <a:t>: QA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9149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2" y="229220"/>
            <a:ext cx="10512862" cy="90363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852" y="1253331"/>
            <a:ext cx="10512862" cy="4351338"/>
          </a:xfrm>
        </p:spPr>
        <p:txBody>
          <a:bodyPr>
            <a:normAutofit lnSpcReduction="10000"/>
          </a:bodyPr>
          <a:lstStyle/>
          <a:p>
            <a:pPr marL="343174" indent="-342900"/>
            <a:r>
              <a:rPr lang="en-US" sz="2400" b="1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: Beyond the buzzword</a:t>
            </a:r>
          </a:p>
          <a:p>
            <a:pPr marL="343174" indent="-342900"/>
            <a:r>
              <a:rPr lang="en-US" sz="2400" b="1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applied to Power Platform development</a:t>
            </a:r>
          </a:p>
          <a:p>
            <a:pPr marL="343174" indent="-342900"/>
            <a:endParaRPr lang="en-US" sz="2400" dirty="0">
              <a:cs typeface="Calibri"/>
            </a:endParaRPr>
          </a:p>
          <a:p>
            <a:pPr marL="343174" indent="-342900"/>
            <a:r>
              <a:rPr lang="en-US" sz="2400" b="1" dirty="0">
                <a:cs typeface="Calibri"/>
              </a:rPr>
              <a:t>Real-Life Scenario</a:t>
            </a:r>
            <a:r>
              <a:rPr lang="en-US" sz="2400" dirty="0">
                <a:cs typeface="Calibri"/>
              </a:rPr>
              <a:t> – Start your </a:t>
            </a:r>
            <a:r>
              <a:rPr lang="en-US" sz="2400" dirty="0" err="1">
                <a:cs typeface="Calibri"/>
              </a:rPr>
              <a:t>Devops</a:t>
            </a:r>
            <a:r>
              <a:rPr lang="en-US" sz="2400" dirty="0">
                <a:cs typeface="Calibri"/>
              </a:rPr>
              <a:t> strategy from scratch</a:t>
            </a:r>
          </a:p>
          <a:p>
            <a:pPr marL="800237" lvl="1" indent="-342900"/>
            <a:r>
              <a:rPr lang="en-US" sz="2000" b="1" dirty="0">
                <a:cs typeface="Calibri"/>
              </a:rPr>
              <a:t>Resources</a:t>
            </a:r>
            <a:r>
              <a:rPr lang="en-US" sz="2000" dirty="0">
                <a:cs typeface="Calibri"/>
              </a:rPr>
              <a:t> :</a:t>
            </a:r>
          </a:p>
          <a:p>
            <a:pPr marL="1257437" lvl="2" indent="-342900"/>
            <a:r>
              <a:rPr lang="en-US" sz="2000" dirty="0">
                <a:cs typeface="Calibri"/>
              </a:rPr>
              <a:t>Microsoft whitepaper</a:t>
            </a:r>
          </a:p>
          <a:p>
            <a:pPr marL="1257437" lvl="2" indent="-342900"/>
            <a:r>
              <a:rPr lang="en-US" sz="2000" dirty="0">
                <a:cs typeface="Calibri"/>
              </a:rPr>
              <a:t>SDK Tools, Community Tools and Tutorials</a:t>
            </a:r>
          </a:p>
          <a:p>
            <a:pPr marL="1257437" lvl="2" indent="-342900"/>
            <a:endParaRPr lang="en-US" sz="2000" dirty="0">
              <a:cs typeface="Calibri"/>
            </a:endParaRPr>
          </a:p>
          <a:p>
            <a:pPr marL="800237" lvl="1" indent="-342900"/>
            <a:r>
              <a:rPr lang="en-US" sz="2000" b="1" dirty="0">
                <a:cs typeface="Calibri"/>
              </a:rPr>
              <a:t>DEMO</a:t>
            </a:r>
            <a:r>
              <a:rPr lang="en-US" sz="2000" dirty="0">
                <a:cs typeface="Calibri"/>
              </a:rPr>
              <a:t> : Full Build/Release pipeline: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Check-in</a:t>
            </a:r>
            <a:r>
              <a:rPr lang="en-US" sz="2000" dirty="0">
                <a:cs typeface="Calibri"/>
              </a:rPr>
              <a:t> solution metadata in source control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Build</a:t>
            </a:r>
            <a:r>
              <a:rPr lang="en-US" sz="2000" dirty="0">
                <a:cs typeface="Calibri"/>
              </a:rPr>
              <a:t> deployable solution from source control</a:t>
            </a:r>
          </a:p>
          <a:p>
            <a:pPr marL="1257437" lvl="2" indent="-342900"/>
            <a:r>
              <a:rPr lang="en-US" sz="2000" b="1" dirty="0">
                <a:cs typeface="Calibri"/>
              </a:rPr>
              <a:t>Release</a:t>
            </a:r>
            <a:r>
              <a:rPr lang="en-US" sz="2000" dirty="0">
                <a:cs typeface="Calibri"/>
              </a:rPr>
              <a:t> to different environment (Unmanaged &amp; Managed)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devops">
            <a:extLst>
              <a:ext uri="{FF2B5EF4-FFF2-40B4-BE49-F238E27FC236}">
                <a16:creationId xmlns:a16="http://schemas.microsoft.com/office/drawing/2014/main" id="{97076550-C469-4AB4-93CD-B5B3CA7E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458" y="221991"/>
            <a:ext cx="3776954" cy="212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zure devops logo">
            <a:extLst>
              <a:ext uri="{FF2B5EF4-FFF2-40B4-BE49-F238E27FC236}">
                <a16:creationId xmlns:a16="http://schemas.microsoft.com/office/drawing/2014/main" id="{115C2184-0EF9-4222-9B74-6E40FEC0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06" y="4848597"/>
            <a:ext cx="1373495" cy="10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 logo">
            <a:extLst>
              <a:ext uri="{FF2B5EF4-FFF2-40B4-BE49-F238E27FC236}">
                <a16:creationId xmlns:a16="http://schemas.microsoft.com/office/drawing/2014/main" id="{47286ECA-05D7-484D-B04F-67602511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12" y="3933056"/>
            <a:ext cx="1842971" cy="91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Beyond the buzzword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F09BA466-9B16-41B5-AEA9-E0D89759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052736"/>
            <a:ext cx="8784976" cy="49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devops">
            <a:extLst>
              <a:ext uri="{FF2B5EF4-FFF2-40B4-BE49-F238E27FC236}">
                <a16:creationId xmlns:a16="http://schemas.microsoft.com/office/drawing/2014/main" id="{1C875C8F-F8CC-49FA-9463-B8355D20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30" y="3789040"/>
            <a:ext cx="5040561" cy="283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Beyond the buzzword</a:t>
            </a:r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076B0817-97B8-49D4-B74F-A0780DC5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64" y="417982"/>
            <a:ext cx="4213056" cy="36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77788" y="1124744"/>
            <a:ext cx="5832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DevOps </a:t>
            </a:r>
            <a:r>
              <a:rPr lang="en-US" dirty="0"/>
              <a:t>is the union of </a:t>
            </a:r>
            <a:r>
              <a:rPr lang="en-US" b="1" dirty="0"/>
              <a:t>people, process, and products </a:t>
            </a:r>
            <a:r>
              <a:rPr lang="en-US" dirty="0"/>
              <a:t>to enable </a:t>
            </a:r>
            <a:r>
              <a:rPr lang="en-US" b="1" dirty="0"/>
              <a:t>continuous delivery of value</a:t>
            </a:r>
            <a:r>
              <a:rPr lang="en-US" dirty="0"/>
              <a:t> to our end users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</a:t>
            </a:r>
            <a:r>
              <a:rPr lang="en-US" b="1" dirty="0"/>
              <a:t>methodology</a:t>
            </a:r>
            <a:r>
              <a:rPr lang="en-US" dirty="0"/>
              <a:t> that aims at </a:t>
            </a:r>
            <a:r>
              <a:rPr lang="en-US" b="1" dirty="0"/>
              <a:t>breaking the silos</a:t>
            </a:r>
            <a:r>
              <a:rPr lang="en-US" dirty="0"/>
              <a:t> between the different groups, bringing all the actors to work toward a </a:t>
            </a:r>
            <a:r>
              <a:rPr lang="en-US" b="1" dirty="0"/>
              <a:t>common goal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Using processes and tools to </a:t>
            </a:r>
            <a:r>
              <a:rPr lang="en-US" b="1" dirty="0"/>
              <a:t>automate</a:t>
            </a:r>
            <a:r>
              <a:rPr lang="en-US" dirty="0"/>
              <a:t> every steps of a software delivery, at the same time gathering and </a:t>
            </a:r>
            <a:r>
              <a:rPr lang="en-US" b="1" dirty="0"/>
              <a:t>logging</a:t>
            </a:r>
            <a:r>
              <a:rPr lang="en-US" dirty="0"/>
              <a:t> as much information as possible.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provide </a:t>
            </a:r>
            <a:r>
              <a:rPr lang="en-US" b="1" dirty="0"/>
              <a:t>rapid feedback</a:t>
            </a:r>
            <a:r>
              <a:rPr lang="en-US" dirty="0"/>
              <a:t> on the success/failure at every step so actions can be taken accordingly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CA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04664-5B7D-4F13-AB2F-ABFD96F59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107" y="4934911"/>
            <a:ext cx="3877676" cy="15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Power Platform ALM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05780" y="930453"/>
            <a:ext cx="78488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PowerPlatform</a:t>
            </a:r>
            <a:r>
              <a:rPr lang="en-US" sz="2000" dirty="0"/>
              <a:t> solutions are mostly composed of 2 kind of elements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Configurations </a:t>
            </a:r>
            <a:r>
              <a:rPr lang="en-US" dirty="0"/>
              <a:t>(Metadata)  -- Mostly </a:t>
            </a:r>
            <a:r>
              <a:rPr lang="en-US" b="1" dirty="0"/>
              <a:t>Point &amp; Clic</a:t>
            </a:r>
            <a:r>
              <a:rPr lang="en-US" dirty="0"/>
              <a:t>k in the GUI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Schema (Entities, views, forms)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Security Roles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Plugin registrations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Workflows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Customizations</a:t>
            </a:r>
            <a:r>
              <a:rPr lang="en-US" dirty="0"/>
              <a:t> (Physical files)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/>
              <a:t>Assemblies (Plugin, Custom workflow Activities)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Webresources</a:t>
            </a:r>
            <a:r>
              <a:rPr lang="en-US" sz="1400" dirty="0"/>
              <a:t> (</a:t>
            </a:r>
            <a:r>
              <a:rPr lang="en-US" sz="1400" dirty="0" err="1"/>
              <a:t>Javascript</a:t>
            </a:r>
            <a:r>
              <a:rPr lang="en-US" sz="1400" dirty="0"/>
              <a:t>, Html, images)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of the time the </a:t>
            </a:r>
            <a:r>
              <a:rPr lang="en-US" b="1" dirty="0"/>
              <a:t>configurations</a:t>
            </a:r>
            <a:r>
              <a:rPr lang="en-US" dirty="0"/>
              <a:t> are not kept under source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Deployments </a:t>
            </a:r>
            <a:r>
              <a:rPr lang="en-US" dirty="0"/>
              <a:t>are often done </a:t>
            </a:r>
            <a:r>
              <a:rPr lang="en-US" b="1" dirty="0"/>
              <a:t>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Challenging to have a </a:t>
            </a:r>
            <a:r>
              <a:rPr lang="en-US" b="1" dirty="0"/>
              <a:t>multiple person</a:t>
            </a:r>
            <a:r>
              <a:rPr lang="en-US" dirty="0"/>
              <a:t> working on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Merging</a:t>
            </a:r>
            <a:r>
              <a:rPr lang="en-US" dirty="0"/>
              <a:t> the changes made in different environments into a single solution can be difficult.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19CE2-A4AA-4FED-B878-65421D32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498" y="1305719"/>
            <a:ext cx="3272926" cy="385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116633"/>
            <a:ext cx="8064896" cy="1152128"/>
          </a:xfrm>
        </p:spPr>
        <p:txBody>
          <a:bodyPr>
            <a:normAutofit/>
          </a:bodyPr>
          <a:lstStyle/>
          <a:p>
            <a:r>
              <a:rPr lang="en-US" sz="3200" dirty="0"/>
              <a:t>DevOps : Applied to Power Platform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EFF2A-1A2B-44C4-AF6C-2CC00FDA61DE}"/>
              </a:ext>
            </a:extLst>
          </p:cNvPr>
          <p:cNvSpPr txBox="1"/>
          <p:nvPr/>
        </p:nvSpPr>
        <p:spPr>
          <a:xfrm>
            <a:off x="477788" y="1124744"/>
            <a:ext cx="94330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What a </a:t>
            </a:r>
            <a:r>
              <a:rPr lang="en-US" sz="2400" b="1" dirty="0"/>
              <a:t>DevOps strategy </a:t>
            </a:r>
            <a:r>
              <a:rPr lang="en-US" sz="2400" dirty="0"/>
              <a:t>can bring to your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having your whole solution customizations in source control, you always have the </a:t>
            </a:r>
            <a:r>
              <a:rPr lang="en-US" b="1" dirty="0"/>
              <a:t>blueprint of your solution</a:t>
            </a:r>
            <a:r>
              <a:rPr lang="en-US" dirty="0"/>
              <a:t> (and any prior versions) at hand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Confidence</a:t>
            </a:r>
            <a:r>
              <a:rPr lang="en-US" dirty="0"/>
              <a:t> that deployments are repeatable and predictable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Protect your </a:t>
            </a:r>
            <a:r>
              <a:rPr lang="en-US" b="1" dirty="0"/>
              <a:t>investment ($$)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you to </a:t>
            </a:r>
            <a:r>
              <a:rPr lang="en-US" b="1" dirty="0"/>
              <a:t>take more risks</a:t>
            </a:r>
            <a:r>
              <a:rPr lang="en-US" dirty="0"/>
              <a:t> knowing that you can revert back to older versions at any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Source comparison</a:t>
            </a:r>
            <a:r>
              <a:rPr lang="en-US" dirty="0"/>
              <a:t> over time, </a:t>
            </a:r>
            <a:r>
              <a:rPr lang="en-US" b="1" dirty="0"/>
              <a:t>traceability</a:t>
            </a:r>
            <a:r>
              <a:rPr lang="en-US" dirty="0"/>
              <a:t> with work items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Analytics and insight</a:t>
            </a:r>
            <a:r>
              <a:rPr lang="en-US" dirty="0"/>
              <a:t> on your application lifecycle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8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6" y="-70343"/>
            <a:ext cx="10657184" cy="1152128"/>
          </a:xfrm>
        </p:spPr>
        <p:txBody>
          <a:bodyPr>
            <a:normAutofit/>
          </a:bodyPr>
          <a:lstStyle/>
          <a:p>
            <a:r>
              <a:rPr lang="en-US" sz="3200" dirty="0"/>
              <a:t>Real-Life Scenario : Starting From Scratch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4251D-2152-445B-82FA-A29BA21D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12" y="934189"/>
            <a:ext cx="3715616" cy="3189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1352B-0CE7-4FF6-BC30-F924D570A2E7}"/>
              </a:ext>
            </a:extLst>
          </p:cNvPr>
          <p:cNvSpPr txBox="1"/>
          <p:nvPr/>
        </p:nvSpPr>
        <p:spPr>
          <a:xfrm>
            <a:off x="4778225" y="883634"/>
            <a:ext cx="70522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App Name : </a:t>
            </a:r>
            <a:r>
              <a:rPr lang="fr-CA" b="1" dirty="0" err="1"/>
              <a:t>Bread</a:t>
            </a:r>
            <a:r>
              <a:rPr lang="fr-CA" b="1" dirty="0"/>
              <a:t> And Butter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Agile Project, has been </a:t>
            </a:r>
            <a:r>
              <a:rPr lang="fr-CA" dirty="0" err="1"/>
              <a:t>going</a:t>
            </a:r>
            <a:r>
              <a:rPr lang="fr-CA" dirty="0"/>
              <a:t>-on for more </a:t>
            </a:r>
            <a:r>
              <a:rPr lang="fr-CA" dirty="0" err="1"/>
              <a:t>than</a:t>
            </a:r>
            <a:r>
              <a:rPr lang="fr-CA" dirty="0"/>
              <a:t> a </a:t>
            </a:r>
            <a:r>
              <a:rPr lang="fr-CA" dirty="0" err="1"/>
              <a:t>year</a:t>
            </a:r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 err="1"/>
              <a:t>Recent</a:t>
            </a:r>
            <a:r>
              <a:rPr lang="fr-CA" dirty="0"/>
              <a:t> architecture changes </a:t>
            </a:r>
            <a:r>
              <a:rPr lang="fr-CA" dirty="0" err="1"/>
              <a:t>required</a:t>
            </a:r>
            <a:r>
              <a:rPr lang="fr-CA" dirty="0"/>
              <a:t> to </a:t>
            </a:r>
            <a:r>
              <a:rPr lang="fr-CA" dirty="0" err="1"/>
              <a:t>revert</a:t>
            </a:r>
            <a:r>
              <a:rPr lang="fr-CA" dirty="0"/>
              <a:t> back 2 sprints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Dev team </a:t>
            </a:r>
            <a:r>
              <a:rPr lang="fr-CA" dirty="0" err="1"/>
              <a:t>says</a:t>
            </a:r>
            <a:r>
              <a:rPr lang="fr-CA" dirty="0"/>
              <a:t> </a:t>
            </a:r>
            <a:r>
              <a:rPr lang="fr-CA" dirty="0" err="1"/>
              <a:t>it’s</a:t>
            </a:r>
            <a:r>
              <a:rPr lang="fr-CA" dirty="0"/>
              <a:t> </a:t>
            </a:r>
            <a:r>
              <a:rPr lang="fr-CA" dirty="0" err="1"/>
              <a:t>virtually</a:t>
            </a:r>
            <a:r>
              <a:rPr lang="fr-CA" dirty="0"/>
              <a:t> </a:t>
            </a:r>
            <a:r>
              <a:rPr lang="fr-CA" b="1" dirty="0"/>
              <a:t>impossible</a:t>
            </a:r>
            <a:r>
              <a:rPr lang="fr-CA" dirty="0"/>
              <a:t> ;(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dirty="0"/>
              <a:t>Plan </a:t>
            </a:r>
            <a:r>
              <a:rPr lang="fr-CA" dirty="0" err="1"/>
              <a:t>is</a:t>
            </a:r>
            <a:r>
              <a:rPr lang="fr-CA" dirty="0"/>
              <a:t> to go </a:t>
            </a:r>
            <a:r>
              <a:rPr lang="fr-CA" b="1" dirty="0"/>
              <a:t>ISV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solution and </a:t>
            </a:r>
            <a:r>
              <a:rPr lang="fr-CA" dirty="0" err="1"/>
              <a:t>publish</a:t>
            </a:r>
            <a:r>
              <a:rPr lang="fr-CA" dirty="0"/>
              <a:t> to </a:t>
            </a:r>
            <a:r>
              <a:rPr lang="fr-CA" dirty="0" err="1"/>
              <a:t>AppSource</a:t>
            </a:r>
            <a:endParaRPr lang="fr-CA" dirty="0"/>
          </a:p>
          <a:p>
            <a:endParaRPr lang="fr-CA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b="1" dirty="0"/>
              <a:t>Goal : Be </a:t>
            </a:r>
            <a:r>
              <a:rPr lang="fr-CA" b="1" dirty="0" err="1"/>
              <a:t>serious</a:t>
            </a:r>
            <a:r>
              <a:rPr lang="fr-CA" b="1" dirty="0"/>
              <a:t> and Start the </a:t>
            </a:r>
            <a:r>
              <a:rPr lang="fr-CA" b="1" dirty="0" err="1"/>
              <a:t>Devops</a:t>
            </a:r>
            <a:r>
              <a:rPr lang="fr-CA" b="1" dirty="0"/>
              <a:t> Journey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b="1" dirty="0"/>
              <a:t>Solution </a:t>
            </a:r>
            <a:r>
              <a:rPr lang="fr-CA" b="1" dirty="0" err="1"/>
              <a:t>metadata</a:t>
            </a:r>
            <a:r>
              <a:rPr lang="fr-CA" b="1" dirty="0"/>
              <a:t> </a:t>
            </a:r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checked</a:t>
            </a:r>
            <a:r>
              <a:rPr lang="fr-CA" dirty="0"/>
              <a:t>-in </a:t>
            </a:r>
            <a:r>
              <a:rPr lang="fr-CA" dirty="0" err="1"/>
              <a:t>in</a:t>
            </a:r>
            <a:r>
              <a:rPr lang="fr-CA" dirty="0"/>
              <a:t> </a:t>
            </a:r>
            <a:r>
              <a:rPr lang="fr-CA" b="1" dirty="0"/>
              <a:t>source control</a:t>
            </a:r>
            <a:endParaRPr lang="fr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 err="1"/>
              <a:t>Produce</a:t>
            </a:r>
            <a:r>
              <a:rPr lang="fr-CA" dirty="0"/>
              <a:t> a </a:t>
            </a:r>
            <a:r>
              <a:rPr lang="fr-CA" b="1" dirty="0" err="1"/>
              <a:t>Build</a:t>
            </a:r>
            <a:r>
              <a:rPr lang="fr-CA" b="1" dirty="0"/>
              <a:t>/Release 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sz="1600" b="1" dirty="0" err="1"/>
              <a:t>Managed</a:t>
            </a:r>
            <a:r>
              <a:rPr lang="fr-CA" sz="1600" dirty="0"/>
              <a:t> and </a:t>
            </a:r>
            <a:r>
              <a:rPr lang="fr-CA" sz="1600" b="1" dirty="0" err="1"/>
              <a:t>Unmanaged</a:t>
            </a:r>
            <a:r>
              <a:rPr lang="fr-CA" sz="1600" dirty="0"/>
              <a:t> solutions </a:t>
            </a:r>
            <a:r>
              <a:rPr lang="fr-CA" sz="1600" dirty="0" err="1"/>
              <a:t>should</a:t>
            </a:r>
            <a:r>
              <a:rPr lang="fr-CA" sz="1600" dirty="0"/>
              <a:t> </a:t>
            </a:r>
            <a:r>
              <a:rPr lang="fr-CA" sz="1600" dirty="0" err="1"/>
              <a:t>be</a:t>
            </a:r>
            <a:r>
              <a:rPr lang="fr-CA" sz="1600" dirty="0"/>
              <a:t> </a:t>
            </a:r>
            <a:r>
              <a:rPr lang="fr-CA" sz="1600" dirty="0" err="1"/>
              <a:t>produced</a:t>
            </a:r>
            <a:r>
              <a:rPr lang="fr-CA" sz="1600" dirty="0"/>
              <a:t> at </a:t>
            </a:r>
            <a:r>
              <a:rPr lang="fr-CA" sz="1600" dirty="0" err="1"/>
              <a:t>every</a:t>
            </a:r>
            <a:r>
              <a:rPr lang="fr-CA" sz="1600" dirty="0"/>
              <a:t> </a:t>
            </a:r>
            <a:r>
              <a:rPr lang="fr-CA" sz="1600" dirty="0" err="1"/>
              <a:t>Build</a:t>
            </a:r>
            <a:endParaRPr lang="fr-CA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b="1" dirty="0"/>
              <a:t>Gated</a:t>
            </a:r>
            <a:r>
              <a:rPr lang="en-CA" sz="1600" dirty="0"/>
              <a:t> R</a:t>
            </a:r>
            <a:r>
              <a:rPr lang="fr-CA" sz="1600" dirty="0" err="1"/>
              <a:t>elease</a:t>
            </a:r>
            <a:r>
              <a:rPr lang="fr-CA" sz="1600" dirty="0"/>
              <a:t> pipeline (ex. QA -&gt;PROD)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D60F50-163F-421D-9E8B-12E16CD003F8}"/>
              </a:ext>
            </a:extLst>
          </p:cNvPr>
          <p:cNvSpPr/>
          <p:nvPr/>
        </p:nvSpPr>
        <p:spPr>
          <a:xfrm>
            <a:off x="3613738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DEV 1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5E7889-0E0D-4A9E-A881-6A7E8346F137}"/>
              </a:ext>
            </a:extLst>
          </p:cNvPr>
          <p:cNvSpPr/>
          <p:nvPr/>
        </p:nvSpPr>
        <p:spPr>
          <a:xfrm>
            <a:off x="4784226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DEV 2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67B15C-CF3A-40A0-8CB5-74F2EF6DAE6E}"/>
              </a:ext>
            </a:extLst>
          </p:cNvPr>
          <p:cNvSpPr/>
          <p:nvPr/>
        </p:nvSpPr>
        <p:spPr>
          <a:xfrm>
            <a:off x="3619018" y="4875056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Master</a:t>
            </a:r>
          </a:p>
          <a:p>
            <a:pPr algn="ctr"/>
            <a:r>
              <a:rPr lang="en-CA" sz="1000" dirty="0"/>
              <a:t>UNMANAGED</a:t>
            </a:r>
            <a:endParaRPr lang="fr-CA" sz="1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29A81E-C073-4D94-904E-F4023CA84EF8}"/>
              </a:ext>
            </a:extLst>
          </p:cNvPr>
          <p:cNvSpPr/>
          <p:nvPr/>
        </p:nvSpPr>
        <p:spPr>
          <a:xfrm>
            <a:off x="6193449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QA</a:t>
            </a:r>
          </a:p>
          <a:p>
            <a:pPr algn="ctr"/>
            <a:r>
              <a:rPr lang="en-CA" sz="1000" dirty="0"/>
              <a:t>MANAGED</a:t>
            </a:r>
            <a:endParaRPr lang="fr-CA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451707-5986-4CEC-BEE3-75661EC2BF3C}"/>
              </a:ext>
            </a:extLst>
          </p:cNvPr>
          <p:cNvSpPr/>
          <p:nvPr/>
        </p:nvSpPr>
        <p:spPr>
          <a:xfrm>
            <a:off x="7430163" y="5705570"/>
            <a:ext cx="1008112" cy="54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PROD</a:t>
            </a:r>
          </a:p>
          <a:p>
            <a:pPr algn="ctr"/>
            <a:r>
              <a:rPr lang="en-CA" sz="1000" dirty="0"/>
              <a:t>MANAGED</a:t>
            </a:r>
            <a:endParaRPr lang="fr-CA" sz="1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59BCAF-69C4-4FD7-A622-10264BBF9C25}"/>
              </a:ext>
            </a:extLst>
          </p:cNvPr>
          <p:cNvSpPr/>
          <p:nvPr/>
        </p:nvSpPr>
        <p:spPr>
          <a:xfrm>
            <a:off x="3134305" y="4356528"/>
            <a:ext cx="1966978" cy="345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Source Control</a:t>
            </a:r>
            <a:endParaRPr lang="fr-C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BE6608-4890-49B3-BE97-3B8361D4DFDE}"/>
              </a:ext>
            </a:extLst>
          </p:cNvPr>
          <p:cNvCxnSpPr>
            <a:stCxn id="7" idx="0"/>
            <a:endCxn id="12" idx="2"/>
          </p:cNvCxnSpPr>
          <p:nvPr/>
        </p:nvCxnSpPr>
        <p:spPr>
          <a:xfrm flipH="1" flipV="1">
            <a:off x="4117794" y="4702214"/>
            <a:ext cx="5280" cy="1728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FC107E9-15F1-4343-BF19-00EE3B4D1086}"/>
              </a:ext>
            </a:extLst>
          </p:cNvPr>
          <p:cNvSpPr/>
          <p:nvPr/>
        </p:nvSpPr>
        <p:spPr>
          <a:xfrm>
            <a:off x="5302324" y="4356528"/>
            <a:ext cx="1966978" cy="34568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</a:t>
            </a:r>
            <a:endParaRPr lang="fr-CA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5FFE70-9808-4922-93FC-31CF8BC73870}"/>
              </a:ext>
            </a:extLst>
          </p:cNvPr>
          <p:cNvCxnSpPr>
            <a:stCxn id="3" idx="0"/>
            <a:endCxn id="7" idx="2"/>
          </p:cNvCxnSpPr>
          <p:nvPr/>
        </p:nvCxnSpPr>
        <p:spPr>
          <a:xfrm flipV="1">
            <a:off x="4117794" y="5423308"/>
            <a:ext cx="5280" cy="2822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5E0854-5184-44EE-9213-461E4975A756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4123074" y="5423308"/>
            <a:ext cx="1165208" cy="2822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C29478-2284-4EDA-B641-FCE1273A9514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5101283" y="4529371"/>
            <a:ext cx="201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85C1CE-C947-4C09-9A52-23C8DBE9C151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>
            <a:off x="6285813" y="4702214"/>
            <a:ext cx="411692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1A7C09-CFBD-4095-A1DD-EF6DD675D20E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>
            <a:off x="6285813" y="4702214"/>
            <a:ext cx="1648406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1D1A4C-40BB-4541-975A-030D2A288114}"/>
              </a:ext>
            </a:extLst>
          </p:cNvPr>
          <p:cNvCxnSpPr>
            <a:stCxn id="18" idx="2"/>
            <a:endCxn id="6" idx="0"/>
          </p:cNvCxnSpPr>
          <p:nvPr/>
        </p:nvCxnSpPr>
        <p:spPr>
          <a:xfrm flipH="1">
            <a:off x="5288282" y="4702214"/>
            <a:ext cx="997531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C8502A-85E0-435D-BEBE-863CBEDFF65E}"/>
              </a:ext>
            </a:extLst>
          </p:cNvPr>
          <p:cNvCxnSpPr>
            <a:stCxn id="18" idx="2"/>
            <a:endCxn id="3" idx="0"/>
          </p:cNvCxnSpPr>
          <p:nvPr/>
        </p:nvCxnSpPr>
        <p:spPr>
          <a:xfrm flipH="1">
            <a:off x="4117794" y="4702214"/>
            <a:ext cx="2168019" cy="1003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oe all the way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A0F2A158CCC4D9434B471A5402757" ma:contentTypeVersion="8" ma:contentTypeDescription="Create a new document." ma:contentTypeScope="" ma:versionID="40ea41bd5f5616504eef1b3bd0a54959">
  <xsd:schema xmlns:xsd="http://www.w3.org/2001/XMLSchema" xmlns:xs="http://www.w3.org/2001/XMLSchema" xmlns:p="http://schemas.microsoft.com/office/2006/metadata/properties" xmlns:ns2="583c13c9-4a97-4706-90af-132a89471bda" xmlns:ns3="e189bffc-abe0-4e45-ab95-16b15e278d45" targetNamespace="http://schemas.microsoft.com/office/2006/metadata/properties" ma:root="true" ma:fieldsID="daf2ab67ef28b52645287f3912668a91" ns2:_="" ns3:_="">
    <xsd:import namespace="583c13c9-4a97-4706-90af-132a89471bda"/>
    <xsd:import namespace="e189bffc-abe0-4e45-ab95-16b15e278d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c13c9-4a97-4706-90af-132a89471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9bffc-abe0-4e45-ab95-16b15e278d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99DB-AB41-4415-9A33-DCA138AB40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DDC8E1-A505-41A3-B4FF-08A7BB4FE0EC}">
  <ds:schemaRefs>
    <ds:schemaRef ds:uri="http://purl.org/dc/elements/1.1/"/>
    <ds:schemaRef ds:uri="http://schemas.microsoft.com/office/2006/metadata/properties"/>
    <ds:schemaRef ds:uri="583c13c9-4a97-4706-90af-132a89471bda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189bffc-abe0-4e45-ab95-16b15e278d4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871666F-9028-4936-8065-2875A9BE81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3c13c9-4a97-4706-90af-132a89471bda"/>
    <ds:schemaRef ds:uri="e189bffc-abe0-4e45-ab95-16b15e27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9668</TotalTime>
  <Words>1653</Words>
  <Application>Microsoft Office PowerPoint</Application>
  <PresentationFormat>Custom</PresentationFormat>
  <Paragraphs>244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Palatino Linotype</vt:lpstr>
      <vt:lpstr>Segoe UI Light</vt:lpstr>
      <vt:lpstr>Wingdings</vt:lpstr>
      <vt:lpstr>Office Theme</vt:lpstr>
      <vt:lpstr>Application lifecycle management (ALM) – DevOps strategy from scratch</vt:lpstr>
      <vt:lpstr>THANK YOU TO THE COMMUNITY SPONSORS!</vt:lpstr>
      <vt:lpstr>Speaker Profile</vt:lpstr>
      <vt:lpstr>Agenda</vt:lpstr>
      <vt:lpstr>DevOps : Beyond the buzzword</vt:lpstr>
      <vt:lpstr>DevOps : Beyond the buzzword</vt:lpstr>
      <vt:lpstr>DevOps : Power Platform ALM Challenges</vt:lpstr>
      <vt:lpstr>DevOps : Applied to Power Platform </vt:lpstr>
      <vt:lpstr>Real-Life Scenario : Starting From Scratch</vt:lpstr>
      <vt:lpstr>Resources : Microsoft Whitepaper on PowerPlatform ALM</vt:lpstr>
      <vt:lpstr>Resources : Tutorials on PowerPlatform ALM</vt:lpstr>
      <vt:lpstr>SDK Tools : Solution Packager</vt:lpstr>
      <vt:lpstr>SDK Tools : Configuration Migration Tool</vt:lpstr>
      <vt:lpstr>SDK Tools : Package Deployer</vt:lpstr>
      <vt:lpstr>Tools : Dynamics 365 Build Tools </vt:lpstr>
      <vt:lpstr>Tools : SPKL Task Runner 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DEMO : Use Case – Starting From Scratch</vt:lpstr>
      <vt:lpstr>Limitations &amp; Challenges</vt:lpstr>
      <vt:lpstr>Questions?</vt:lpstr>
      <vt:lpstr>THANK YOU TO THE COMMUNITY SPONSORS!</vt:lpstr>
      <vt:lpstr>Tools : Azure DevOps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Razwan</dc:creator>
  <cp:lastModifiedBy>David Rivard</cp:lastModifiedBy>
  <cp:revision>69</cp:revision>
  <dcterms:created xsi:type="dcterms:W3CDTF">2018-01-21T10:23:05Z</dcterms:created>
  <dcterms:modified xsi:type="dcterms:W3CDTF">2019-05-10T10:54:40Z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0x010100E84A0F2A158CCC4D9434B471A5402757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AuthorIds_UIVersion_1024">
    <vt:lpwstr>10</vt:lpwstr>
  </property>
</Properties>
</file>